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72" r:id="rId2"/>
    <p:sldId id="303" r:id="rId3"/>
    <p:sldId id="304" r:id="rId4"/>
    <p:sldId id="305" r:id="rId5"/>
    <p:sldId id="306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88007" autoAdjust="0"/>
  </p:normalViewPr>
  <p:slideViewPr>
    <p:cSldViewPr snapToGrid="0" snapToObjects="1">
      <p:cViewPr varScale="1">
        <p:scale>
          <a:sx n="69" d="100"/>
          <a:sy n="69" d="100"/>
        </p:scale>
        <p:origin x="4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4986A-7C23-114E-96F3-FE4D068F4D73}" type="datetimeFigureOut">
              <a:rPr lang="nb-NO" smtClean="0"/>
              <a:t>28.10.2021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43BEE-37F2-5C43-8DC0-36F0CF7431E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32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,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839E26A3-E77F-C545-9380-98E36E0F87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512" y="4259484"/>
            <a:ext cx="10920676" cy="13301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støttetekst</a:t>
            </a:r>
          </a:p>
        </p:txBody>
      </p:sp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CC3C2693-85F5-1B4F-BF5C-2ECC530AF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699" y="1789906"/>
            <a:ext cx="3298659" cy="559594"/>
          </a:xfrm>
          <a:prstGeom prst="rect">
            <a:avLst/>
          </a:prstGeom>
        </p:spPr>
      </p:pic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4E13BEB0-E007-5E49-A751-89ACD2BBEBBF}"/>
              </a:ext>
            </a:extLst>
          </p:cNvPr>
          <p:cNvSpPr txBox="1">
            <a:spLocks/>
          </p:cNvSpPr>
          <p:nvPr userDrawn="1"/>
        </p:nvSpPr>
        <p:spPr>
          <a:xfrm>
            <a:off x="352259" y="6292831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Stange kommune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B6A58F67-E8DA-1942-8F49-B60A8E220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7993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B3A6C6F-0330-374D-AB90-28C9642FDF73}"/>
              </a:ext>
            </a:extLst>
          </p:cNvPr>
          <p:cNvSpPr txBox="1">
            <a:spLocks/>
          </p:cNvSpPr>
          <p:nvPr userDrawn="1"/>
        </p:nvSpPr>
        <p:spPr>
          <a:xfrm>
            <a:off x="2248436" y="6292831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23" name="Tittel 1">
            <a:extLst>
              <a:ext uri="{FF2B5EF4-FFF2-40B4-BE49-F238E27FC236}">
                <a16:creationId xmlns:a16="http://schemas.microsoft.com/office/drawing/2014/main" id="{224A0B0B-6C5A-F643-90B7-084B3BADF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512" y="2750300"/>
            <a:ext cx="10920676" cy="143298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legge inn presentasjonstittel</a:t>
            </a:r>
          </a:p>
        </p:txBody>
      </p: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60652AED-639B-9847-A2B7-3FF0315A3EF1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7F5E7FAC-114A-5945-8009-A82F50F2E20D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827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større bilde/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F54D02B-51DD-184A-8971-9FBA5FE25AC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0686" y="692150"/>
            <a:ext cx="3415881" cy="4897438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17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pic>
        <p:nvPicPr>
          <p:cNvPr id="8" name="Bilde 7" descr="Et bilde som inneholder tegning&#10;&#10;Automatisk generert beskrivelse">
            <a:extLst>
              <a:ext uri="{FF2B5EF4-FFF2-40B4-BE49-F238E27FC236}">
                <a16:creationId xmlns:a16="http://schemas.microsoft.com/office/drawing/2014/main" id="{7A18D874-0914-C64C-9C31-0EAE682060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AD77260-5B6E-D247-9E56-B4DF22395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AD2852F0-FDDB-6946-BC2A-F6E3B22AB840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16" name="Plassholder for innhold 14">
            <a:extLst>
              <a:ext uri="{FF2B5EF4-FFF2-40B4-BE49-F238E27FC236}">
                <a16:creationId xmlns:a16="http://schemas.microsoft.com/office/drawing/2014/main" id="{9B6ED5F4-F9B7-784A-A3A1-0578127F48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47410" y="692150"/>
            <a:ext cx="7185025" cy="48974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 dirty="0"/>
              <a:t>Legg til bilde, tabell eller graf</a:t>
            </a:r>
          </a:p>
        </p:txBody>
      </p: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76BFB491-3C8F-E749-9A42-CDCE96CBE488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7DCFB053-C902-B04A-A33F-6012091EAE54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4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ørre bilde/graf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gning&#10;&#10;Automatisk generert beskrivelse">
            <a:extLst>
              <a:ext uri="{FF2B5EF4-FFF2-40B4-BE49-F238E27FC236}">
                <a16:creationId xmlns:a16="http://schemas.microsoft.com/office/drawing/2014/main" id="{7A18D874-0914-C64C-9C31-0EAE682060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AD77260-5B6E-D247-9E56-B4DF22395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AD2852F0-FDDB-6946-BC2A-F6E3B22AB840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16" name="Plassholder for innhold 14">
            <a:extLst>
              <a:ext uri="{FF2B5EF4-FFF2-40B4-BE49-F238E27FC236}">
                <a16:creationId xmlns:a16="http://schemas.microsoft.com/office/drawing/2014/main" id="{9B6ED5F4-F9B7-784A-A3A1-0578127F48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8813" y="692150"/>
            <a:ext cx="7185025" cy="48974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nb-NO" dirty="0"/>
              <a:t>Legg til bilde, tabell eller graf</a:t>
            </a:r>
          </a:p>
        </p:txBody>
      </p:sp>
      <p:sp>
        <p:nvSpPr>
          <p:cNvPr id="7" name="Plassholder for tekst 3">
            <a:extLst>
              <a:ext uri="{FF2B5EF4-FFF2-40B4-BE49-F238E27FC236}">
                <a16:creationId xmlns:a16="http://schemas.microsoft.com/office/drawing/2014/main" id="{FE97C0E1-78C1-3D43-B3C2-A81B9AC29AB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149391" y="692150"/>
            <a:ext cx="3415881" cy="4897438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17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legge til tekst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E7DD5AFC-FE34-A940-90DA-B91ED34C38D7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8C425019-E211-EB42-9F1A-E6225C0C51E3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725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2555436C-D71E-2F4A-8CE0-C4945098E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6E7D7899-9368-B948-991F-6729FED15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290C256C-7B38-7B46-A980-DA69FA04101A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998A391E-AFD9-2048-8A87-8B8D0C52A6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813" y="692150"/>
            <a:ext cx="10874375" cy="48974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for å legge til bilde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56D62873-E61E-864A-9C94-5BD24B025FFB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BD88C3F0-9894-0841-8A70-CE03900B11D6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023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, Film, tabell eller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2555436C-D71E-2F4A-8CE0-C4945098E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6E7D7899-9368-B948-991F-6729FED15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290C256C-7B38-7B46-A980-DA69FA04101A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6" name="Plassholder for innhold 16">
            <a:extLst>
              <a:ext uri="{FF2B5EF4-FFF2-40B4-BE49-F238E27FC236}">
                <a16:creationId xmlns:a16="http://schemas.microsoft.com/office/drawing/2014/main" id="{9C81C795-087D-B344-B08C-8487F2BF6D9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8813" y="692151"/>
            <a:ext cx="10874375" cy="48974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Klikk for å legge til bilde, film, tabell eller graf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A2D1F728-3AF1-7343-8F34-096ADD21E05E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2001778F-60D1-FD40-BD47-845114F7E5E2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440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ende bilde eller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D525283D-B0E3-2543-9863-8E724B50863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nb-NO" dirty="0"/>
              <a:t>Klikk for å legge til utfallende bilde eller film</a:t>
            </a:r>
          </a:p>
        </p:txBody>
      </p:sp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85984051-0326-2D4A-B9C5-D0BE1659B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69E00685-75E1-BE44-A449-57DED5A2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B6C637A3-FB78-BC4B-AF3E-B495E91E6085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cxnSp>
        <p:nvCxnSpPr>
          <p:cNvPr id="14" name="Rett linje 13">
            <a:extLst>
              <a:ext uri="{FF2B5EF4-FFF2-40B4-BE49-F238E27FC236}">
                <a16:creationId xmlns:a16="http://schemas.microsoft.com/office/drawing/2014/main" id="{51A9FE0B-79B9-4246-9CE0-856C44E0C222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304A2DE8-8530-F043-9995-AB044F744654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261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del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5EC55D-45A2-0446-B3C8-AF8D40A98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512" y="1089025"/>
            <a:ext cx="10966976" cy="4500563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legge til kapitteltittel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5C7FC120-5931-FF4A-927A-55CC5A708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B7D6BECE-083F-A64C-A2CD-A8361F5FFAC5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pic>
        <p:nvPicPr>
          <p:cNvPr id="18" name="Bilde 17" descr="Et bilde som inneholder tegning, lys&#10;&#10;Automatisk generert beskrivelse">
            <a:extLst>
              <a:ext uri="{FF2B5EF4-FFF2-40B4-BE49-F238E27FC236}">
                <a16:creationId xmlns:a16="http://schemas.microsoft.com/office/drawing/2014/main" id="{C018B372-12D4-E045-9543-655EAAE54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283"/>
            <a:ext cx="1254061" cy="211797"/>
          </a:xfrm>
          <a:prstGeom prst="rect">
            <a:avLst/>
          </a:prstGeom>
        </p:spPr>
      </p:pic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7EFFB851-75CA-0B40-ADFE-0A7E1D1919C6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8352EE13-70DA-144D-BD68-84BEB1CAB6D9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352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bg>
      <p:bgPr>
        <a:solidFill>
          <a:schemeClr val="bg1">
            <a:lumMod val="7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E19E4329-9DC8-6A4E-B690-C8512930D6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1089025"/>
            <a:ext cx="10874375" cy="4500563"/>
          </a:xfrm>
        </p:spPr>
        <p:txBody>
          <a:bodyPr anchor="ctr">
            <a:normAutofit/>
          </a:bodyPr>
          <a:lstStyle>
            <a:lvl1pPr marL="0" indent="0">
              <a:buNone/>
              <a:defRPr sz="4000" i="1"/>
            </a:lvl1pPr>
          </a:lstStyle>
          <a:p>
            <a:pPr lvl="0"/>
            <a:r>
              <a:rPr lang="nb-NO" dirty="0"/>
              <a:t>«Klikk for å legge inn et sitat»</a:t>
            </a:r>
          </a:p>
        </p:txBody>
      </p:sp>
      <p:pic>
        <p:nvPicPr>
          <p:cNvPr id="21" name="Bilde 20" descr="Et bilde som inneholder tegning&#10;&#10;Automatisk generert beskrivelse">
            <a:extLst>
              <a:ext uri="{FF2B5EF4-FFF2-40B4-BE49-F238E27FC236}">
                <a16:creationId xmlns:a16="http://schemas.microsoft.com/office/drawing/2014/main" id="{26F6DE16-E0F3-7641-AA39-C914565D9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5D92D9E1-E244-244B-A00C-E91E45AF12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4" name="Plassholder for dato 3">
            <a:extLst>
              <a:ext uri="{FF2B5EF4-FFF2-40B4-BE49-F238E27FC236}">
                <a16:creationId xmlns:a16="http://schemas.microsoft.com/office/drawing/2014/main" id="{877212C1-EA3A-1A40-8267-03F68B06CEE9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cxnSp>
        <p:nvCxnSpPr>
          <p:cNvPr id="25" name="Rett linje 24">
            <a:extLst>
              <a:ext uri="{FF2B5EF4-FFF2-40B4-BE49-F238E27FC236}">
                <a16:creationId xmlns:a16="http://schemas.microsoft.com/office/drawing/2014/main" id="{7F86BCC1-1DFA-5741-B2E6-9217F1A69D76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A915D9E4-E4DC-FA43-8EAB-D0A31A4C61F2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283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06AB9349-BD53-4C43-B9D0-492F98A775E9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A6EAB14A-F1C9-7C41-8A63-5B31069EDFCD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57078E8-5694-154A-8D1A-DE0AE3980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A509C76A-2450-E340-88BD-75D9219C8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2C663A0E-EB9E-264A-950D-9BFB7E97259D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</p:spTree>
    <p:extLst>
      <p:ext uri="{BB962C8B-B14F-4D97-AF65-F5344CB8AC3E}">
        <p14:creationId xmlns:p14="http://schemas.microsoft.com/office/powerpoint/2010/main" val="646033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81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, mørk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2615CD-63C8-DE42-ACDF-34C0C06BA7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512" y="2750300"/>
            <a:ext cx="10920676" cy="143298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legge inn presentasjonstittel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39E26A3-E77F-C545-9380-98E36E0F87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512" y="4259484"/>
            <a:ext cx="10920676" cy="13301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alpha val="3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støttetekst</a:t>
            </a:r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4E13BEB0-E007-5E49-A751-89ACD2BBEBBF}"/>
              </a:ext>
            </a:extLst>
          </p:cNvPr>
          <p:cNvSpPr txBox="1">
            <a:spLocks/>
          </p:cNvSpPr>
          <p:nvPr userDrawn="1"/>
        </p:nvSpPr>
        <p:spPr>
          <a:xfrm>
            <a:off x="352259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>
                <a:solidFill>
                  <a:schemeClr val="bg1"/>
                </a:solidFill>
              </a:rPr>
              <a:t>Stange kommune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B6A58F67-E8DA-1942-8F49-B60A8E220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bg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7" name="Bilde 16" descr="Et bilde som inneholder tegning, lys&#10;&#10;Automatisk generert beskrivelse">
            <a:extLst>
              <a:ext uri="{FF2B5EF4-FFF2-40B4-BE49-F238E27FC236}">
                <a16:creationId xmlns:a16="http://schemas.microsoft.com/office/drawing/2014/main" id="{170B2A5B-61B0-2040-81BD-C6029F6C3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813" y="1789905"/>
            <a:ext cx="3287545" cy="555230"/>
          </a:xfrm>
          <a:prstGeom prst="rect">
            <a:avLst/>
          </a:prstGeom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78EA3EF7-5011-D949-B195-68355E378EF0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1B71280-4BFD-7F4B-BA5C-3CD1A0CB85F1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dato 3">
            <a:extLst>
              <a:ext uri="{FF2B5EF4-FFF2-40B4-BE49-F238E27FC236}">
                <a16:creationId xmlns:a16="http://schemas.microsoft.com/office/drawing/2014/main" id="{F41DC7D2-C968-ED4F-AC91-1097EC2D363C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>
                <a:solidFill>
                  <a:schemeClr val="bg1"/>
                </a:solidFill>
              </a:rPr>
              <a:t>Norges grønne lunge</a:t>
            </a:r>
          </a:p>
        </p:txBody>
      </p:sp>
    </p:spTree>
    <p:extLst>
      <p:ext uri="{BB962C8B-B14F-4D97-AF65-F5344CB8AC3E}">
        <p14:creationId xmlns:p14="http://schemas.microsoft.com/office/powerpoint/2010/main" val="283100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e 25" descr="Et bilde som inneholder gress, utendørs, felt, brun&#10;&#10;Automatisk generert beskrivelse">
            <a:extLst>
              <a:ext uri="{FF2B5EF4-FFF2-40B4-BE49-F238E27FC236}">
                <a16:creationId xmlns:a16="http://schemas.microsoft.com/office/drawing/2014/main" id="{F4419FA3-95CC-B34F-B240-823DFAA76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5937" b="968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839E26A3-E77F-C545-9380-98E36E0F87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512" y="4259484"/>
            <a:ext cx="10920676" cy="13301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alpha val="78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legge til støttetekst.</a:t>
            </a:r>
            <a:br>
              <a:rPr lang="nb-NO" dirty="0"/>
            </a:br>
            <a:r>
              <a:rPr lang="nb-NO" dirty="0"/>
              <a:t>Bakgrunnsbilde kan endres i lysbildemalen (Husk ca. 50% gjennomsiktighet).</a:t>
            </a:r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4E13BEB0-E007-5E49-A751-89ACD2BBEBBF}"/>
              </a:ext>
            </a:extLst>
          </p:cNvPr>
          <p:cNvSpPr txBox="1">
            <a:spLocks/>
          </p:cNvSpPr>
          <p:nvPr userDrawn="1"/>
        </p:nvSpPr>
        <p:spPr>
          <a:xfrm>
            <a:off x="352259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>
                <a:solidFill>
                  <a:schemeClr val="bg1"/>
                </a:solidFill>
              </a:rPr>
              <a:t>Stange kommune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B6A58F67-E8DA-1942-8F49-B60A8E220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bg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7" name="Bilde 16" descr="Et bilde som inneholder tegning, lys&#10;&#10;Automatisk generert beskrivelse">
            <a:extLst>
              <a:ext uri="{FF2B5EF4-FFF2-40B4-BE49-F238E27FC236}">
                <a16:creationId xmlns:a16="http://schemas.microsoft.com/office/drawing/2014/main" id="{170B2A5B-61B0-2040-81BD-C6029F6C3B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8813" y="1789905"/>
            <a:ext cx="3287545" cy="555230"/>
          </a:xfrm>
          <a:prstGeom prst="rect">
            <a:avLst/>
          </a:prstGeom>
        </p:spPr>
      </p:pic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78EA3EF7-5011-D949-B195-68355E378EF0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1B71280-4BFD-7F4B-BA5C-3CD1A0CB85F1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ssholder for dato 3">
            <a:extLst>
              <a:ext uri="{FF2B5EF4-FFF2-40B4-BE49-F238E27FC236}">
                <a16:creationId xmlns:a16="http://schemas.microsoft.com/office/drawing/2014/main" id="{F41DC7D2-C968-ED4F-AC91-1097EC2D363C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>
                <a:solidFill>
                  <a:schemeClr val="bg1"/>
                </a:solidFill>
              </a:rPr>
              <a:t>Norges grønne lunge</a:t>
            </a:r>
          </a:p>
        </p:txBody>
      </p:sp>
      <p:sp>
        <p:nvSpPr>
          <p:cNvPr id="27" name="Tittel 1">
            <a:extLst>
              <a:ext uri="{FF2B5EF4-FFF2-40B4-BE49-F238E27FC236}">
                <a16:creationId xmlns:a16="http://schemas.microsoft.com/office/drawing/2014/main" id="{9290EA18-E589-DB42-8D5E-9B7466A84F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512" y="2750300"/>
            <a:ext cx="10920676" cy="143298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legge inn presentasjonstittel</a:t>
            </a:r>
          </a:p>
        </p:txBody>
      </p:sp>
    </p:spTree>
    <p:extLst>
      <p:ext uri="{BB962C8B-B14F-4D97-AF65-F5344CB8AC3E}">
        <p14:creationId xmlns:p14="http://schemas.microsoft.com/office/powerpoint/2010/main" val="157723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med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8A7CAC-4581-9D41-B747-EE86D2933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900"/>
            </a:lvl1pPr>
          </a:lstStyle>
          <a:p>
            <a:r>
              <a:rPr lang="nb-NO" dirty="0"/>
              <a:t>Klikk for å legge til overskrift</a:t>
            </a:r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2555436C-D71E-2F4A-8CE0-C4945098E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6E7D7899-9368-B948-991F-6729FED15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290C256C-7B38-7B46-A980-DA69FA04101A}"/>
              </a:ext>
            </a:extLst>
          </p:cNvPr>
          <p:cNvSpPr txBox="1">
            <a:spLocks/>
          </p:cNvSpPr>
          <p:nvPr userDrawn="1"/>
        </p:nvSpPr>
        <p:spPr>
          <a:xfrm>
            <a:off x="2248436" y="6292831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B2761A2B-14B3-344A-A7D6-30F2544C2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2513" y="1761958"/>
            <a:ext cx="10920676" cy="382763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tabLst/>
              <a:defRPr sz="2500"/>
            </a:lvl1pPr>
          </a:lstStyle>
          <a:p>
            <a:pPr lvl="0"/>
            <a:r>
              <a:rPr lang="nb-NO" dirty="0"/>
              <a:t>Klikk for å legge til tekst som går over en spalte</a:t>
            </a:r>
          </a:p>
        </p:txBody>
      </p: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E6398937-1D36-F04F-AB7A-F396E7FEE63B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BAD8DD6E-A48F-8B43-BA47-3492FCCF2380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14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2555436C-D71E-2F4A-8CE0-C4945098E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6E7D7899-9368-B948-991F-6729FED15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290C256C-7B38-7B46-A980-DA69FA04101A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10" name="Plassholder for tekst 18">
            <a:extLst>
              <a:ext uri="{FF2B5EF4-FFF2-40B4-BE49-F238E27FC236}">
                <a16:creationId xmlns:a16="http://schemas.microsoft.com/office/drawing/2014/main" id="{68C5F2F9-7BA9-0A42-B996-97C83A72A2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513" y="1089025"/>
            <a:ext cx="10920676" cy="45005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tabLst/>
              <a:defRPr sz="2500"/>
            </a:lvl1pPr>
          </a:lstStyle>
          <a:p>
            <a:pPr lvl="0"/>
            <a:r>
              <a:rPr lang="nb-NO" dirty="0"/>
              <a:t>Klikk for å legge til tekst som går over en spalte</a:t>
            </a: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B9030DB5-D2D4-2A48-82DA-9546C6B1C134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B0FDA615-83A9-3040-9135-B4C2E0477D3F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3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ksrift med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2555436C-D71E-2F4A-8CE0-C4945098E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6E7D7899-9368-B948-991F-6729FED15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290C256C-7B38-7B46-A980-DA69FA04101A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E8E455E7-1B7E-BE4F-A0D1-6E75CD7BCF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512" y="996426"/>
            <a:ext cx="10920675" cy="765532"/>
          </a:xfrm>
        </p:spPr>
        <p:txBody>
          <a:bodyPr>
            <a:normAutofit/>
          </a:bodyPr>
          <a:lstStyle>
            <a:lvl1pPr>
              <a:defRPr sz="3900"/>
            </a:lvl1pPr>
          </a:lstStyle>
          <a:p>
            <a:r>
              <a:rPr lang="nb-NO" dirty="0"/>
              <a:t>Klikk for å legge til overskrift</a:t>
            </a:r>
          </a:p>
        </p:txBody>
      </p:sp>
      <p:sp>
        <p:nvSpPr>
          <p:cNvPr id="16" name="Plassholder for tekst 18">
            <a:extLst>
              <a:ext uri="{FF2B5EF4-FFF2-40B4-BE49-F238E27FC236}">
                <a16:creationId xmlns:a16="http://schemas.microsoft.com/office/drawing/2014/main" id="{10C7AE97-9452-F14D-856D-5470046EB5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513" y="1761958"/>
            <a:ext cx="10920676" cy="3827630"/>
          </a:xfrm>
        </p:spPr>
        <p:txBody>
          <a:bodyPr numCol="2" spcCol="360000">
            <a:norm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tabLst/>
              <a:defRPr sz="2500"/>
            </a:lvl1pPr>
          </a:lstStyle>
          <a:p>
            <a:pPr lvl="0"/>
            <a:r>
              <a:rPr lang="nb-NO" dirty="0"/>
              <a:t>Klikk for å legge til tekst som går over to spalter</a:t>
            </a:r>
          </a:p>
        </p:txBody>
      </p: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A968AD3B-CFB7-CF4E-8CF4-F294AA8D40A1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DEAAA63C-C53D-EB43-9193-206652431612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68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,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2555436C-D71E-2F4A-8CE0-C4945098E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6E7D7899-9368-B948-991F-6729FED15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290C256C-7B38-7B46-A980-DA69FA04101A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8D7F7277-D5AB-AE44-A551-9B5A860499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513" y="1089025"/>
            <a:ext cx="10920676" cy="4500563"/>
          </a:xfrm>
        </p:spPr>
        <p:txBody>
          <a:bodyPr numCol="2" spcCol="360000">
            <a:norm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tabLst/>
              <a:defRPr sz="2500"/>
            </a:lvl1pPr>
          </a:lstStyle>
          <a:p>
            <a:pPr lvl="0"/>
            <a:r>
              <a:rPr lang="nb-NO" dirty="0"/>
              <a:t>Klikk for å legge til tekst som går over to spalter</a:t>
            </a:r>
          </a:p>
        </p:txBody>
      </p: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FA18BD17-D512-EF43-90F3-444E3AAAE372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>
            <a:extLst>
              <a:ext uri="{FF2B5EF4-FFF2-40B4-BE49-F238E27FC236}">
                <a16:creationId xmlns:a16="http://schemas.microsoft.com/office/drawing/2014/main" id="{2A0FCF94-FA7B-0A4B-A326-513D6A77A66C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80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ilde /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gning&#10;&#10;Automatisk generert beskrivelse">
            <a:extLst>
              <a:ext uri="{FF2B5EF4-FFF2-40B4-BE49-F238E27FC236}">
                <a16:creationId xmlns:a16="http://schemas.microsoft.com/office/drawing/2014/main" id="{A98EF7BD-25E5-2E43-BD43-81CF141D3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4DE796E4-DC25-374A-BCE5-43C9AF74E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F06ACA8-8E3E-274E-9687-CA351E23D983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FAA5E508-F3EB-A74C-A8D3-4AE9DF484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512" y="692150"/>
            <a:ext cx="5313503" cy="131311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legge til overskrift</a:t>
            </a:r>
          </a:p>
        </p:txBody>
      </p:sp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BC435D55-9245-5248-978C-889C653C88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512" y="2213811"/>
            <a:ext cx="5359664" cy="337577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21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dirty="0"/>
              <a:t>Klikk for å legge til tekst</a:t>
            </a:r>
          </a:p>
        </p:txBody>
      </p:sp>
      <p:sp>
        <p:nvSpPr>
          <p:cNvPr id="22" name="Plassholder for innhold 20">
            <a:extLst>
              <a:ext uri="{FF2B5EF4-FFF2-40B4-BE49-F238E27FC236}">
                <a16:creationId xmlns:a16="http://schemas.microsoft.com/office/drawing/2014/main" id="{D5DAE83C-DE27-C447-ABA6-B74D7BB22E9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19825" y="692150"/>
            <a:ext cx="5313363" cy="48974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b-NO" dirty="0"/>
              <a:t>Klikk for å legge til bilde, tabell eller graf</a:t>
            </a:r>
          </a:p>
        </p:txBody>
      </p:sp>
      <p:cxnSp>
        <p:nvCxnSpPr>
          <p:cNvPr id="23" name="Rett linje 22">
            <a:extLst>
              <a:ext uri="{FF2B5EF4-FFF2-40B4-BE49-F238E27FC236}">
                <a16:creationId xmlns:a16="http://schemas.microsoft.com/office/drawing/2014/main" id="{CB313CD4-E373-8F45-BDE3-C174D9F792EE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03EE5561-342E-CA49-A4D8-A71879E3D787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2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 Graf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gning&#10;&#10;Automatisk generert beskrivelse">
            <a:extLst>
              <a:ext uri="{FF2B5EF4-FFF2-40B4-BE49-F238E27FC236}">
                <a16:creationId xmlns:a16="http://schemas.microsoft.com/office/drawing/2014/main" id="{A98EF7BD-25E5-2E43-BD43-81CF141D3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68" y="6362988"/>
            <a:ext cx="1248489" cy="211797"/>
          </a:xfrm>
          <a:prstGeom prst="rect">
            <a:avLst/>
          </a:prstGeom>
        </p:spPr>
      </p:pic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4DE796E4-DC25-374A-BCE5-43C9AF74E9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11826" y="637401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F06ACA8-8E3E-274E-9687-CA351E23D983}"/>
              </a:ext>
            </a:extLst>
          </p:cNvPr>
          <p:cNvSpPr txBox="1">
            <a:spLocks/>
          </p:cNvSpPr>
          <p:nvPr userDrawn="1"/>
        </p:nvSpPr>
        <p:spPr>
          <a:xfrm>
            <a:off x="2248436" y="6286917"/>
            <a:ext cx="1604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50" dirty="0"/>
              <a:t>Norges grønne lunge</a:t>
            </a:r>
          </a:p>
        </p:txBody>
      </p:sp>
      <p:sp>
        <p:nvSpPr>
          <p:cNvPr id="22" name="Plassholder for innhold 20">
            <a:extLst>
              <a:ext uri="{FF2B5EF4-FFF2-40B4-BE49-F238E27FC236}">
                <a16:creationId xmlns:a16="http://schemas.microsoft.com/office/drawing/2014/main" id="{D5DAE83C-DE27-C447-ABA6-B74D7BB22E9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8813" y="692150"/>
            <a:ext cx="5313363" cy="48974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b-NO" dirty="0"/>
              <a:t>Klikk for å legge til bilde, tabell eller graf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DB6F0DF2-3E0A-2C4F-9BDC-CB78C1638E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7692" y="692150"/>
            <a:ext cx="5313503" cy="1313113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legge til overskrift</a:t>
            </a:r>
          </a:p>
        </p:txBody>
      </p:sp>
      <p:sp>
        <p:nvSpPr>
          <p:cNvPr id="13" name="Plassholder for tekst 15">
            <a:extLst>
              <a:ext uri="{FF2B5EF4-FFF2-40B4-BE49-F238E27FC236}">
                <a16:creationId xmlns:a16="http://schemas.microsoft.com/office/drawing/2014/main" id="{1AFFED0B-18D5-BF44-A777-17E1D3B3AB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692" y="2213811"/>
            <a:ext cx="5359664" cy="337577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tabLst/>
              <a:defRPr sz="21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 dirty="0"/>
              <a:t>Klikk for å legge til tekst</a:t>
            </a:r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CC5C39CC-8BCC-514C-AA5E-91950B2A3B82}"/>
              </a:ext>
            </a:extLst>
          </p:cNvPr>
          <p:cNvCxnSpPr>
            <a:cxnSpLocks/>
          </p:cNvCxnSpPr>
          <p:nvPr userDrawn="1"/>
        </p:nvCxnSpPr>
        <p:spPr>
          <a:xfrm>
            <a:off x="440267" y="6061691"/>
            <a:ext cx="1130778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66E4372-9191-D14A-BB00-B341FF83E98F}"/>
              </a:ext>
            </a:extLst>
          </p:cNvPr>
          <p:cNvCxnSpPr>
            <a:cxnSpLocks/>
          </p:cNvCxnSpPr>
          <p:nvPr userDrawn="1"/>
        </p:nvCxnSpPr>
        <p:spPr>
          <a:xfrm>
            <a:off x="440267" y="6114699"/>
            <a:ext cx="113077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83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10E71745-5421-C64A-B97A-4D50F99B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12" y="996426"/>
            <a:ext cx="10920675" cy="7655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3BDD6A9-9D6C-9F4C-892A-C50EBFE3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512" y="2040329"/>
            <a:ext cx="10920676" cy="354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C30F0C19-46EC-3144-B907-856EED4BB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1826" y="6392122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8C2974D3-F552-D74B-8DF6-129EB1E7B38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3919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6" r:id="rId3"/>
    <p:sldLayoutId id="2147483650" r:id="rId4"/>
    <p:sldLayoutId id="2147483668" r:id="rId5"/>
    <p:sldLayoutId id="2147483669" r:id="rId6"/>
    <p:sldLayoutId id="2147483661" r:id="rId7"/>
    <p:sldLayoutId id="2147483664" r:id="rId8"/>
    <p:sldLayoutId id="2147483671" r:id="rId9"/>
    <p:sldLayoutId id="2147483657" r:id="rId10"/>
    <p:sldLayoutId id="2147483672" r:id="rId11"/>
    <p:sldLayoutId id="2147483662" r:id="rId12"/>
    <p:sldLayoutId id="2147483670" r:id="rId13"/>
    <p:sldLayoutId id="2147483663" r:id="rId14"/>
    <p:sldLayoutId id="2147483651" r:id="rId15"/>
    <p:sldLayoutId id="2147483665" r:id="rId16"/>
    <p:sldLayoutId id="2147483655" r:id="rId17"/>
    <p:sldLayoutId id="2147483673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492125" indent="-22225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22225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031875" indent="-22225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01750" indent="-22225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21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orient="horz" pos="686" userDrawn="1">
          <p15:clr>
            <a:srgbClr val="F26B43"/>
          </p15:clr>
        </p15:guide>
        <p15:guide id="5" orient="horz" pos="4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789D363C-1B6A-CE44-B48F-43815B9FD9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512" y="3736023"/>
            <a:ext cx="10920676" cy="1988916"/>
          </a:xfrm>
        </p:spPr>
        <p:txBody>
          <a:bodyPr>
            <a:normAutofit fontScale="92500" lnSpcReduction="20000"/>
          </a:bodyPr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r>
              <a:rPr lang="nb-NO" dirty="0" smtClean="0"/>
              <a:t>Kaija Eide Drønen - kommunedirektør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5E16BD2-F78D-E748-8BB0-8F6A724F5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974D3-F552-D74B-8DF6-129EB1E7B38D}" type="slidenum">
              <a:rPr lang="nb-NO" smtClean="0"/>
              <a:pPr/>
              <a:t>1</a:t>
            </a:fld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FAD85F7-B441-FB41-921A-49A9BEFB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512" y="2303039"/>
            <a:ext cx="10920676" cy="2259022"/>
          </a:xfrm>
        </p:spPr>
        <p:txBody>
          <a:bodyPr>
            <a:normAutofit fontScale="90000"/>
          </a:bodyPr>
          <a:lstStyle/>
          <a:p>
            <a:r>
              <a:rPr lang="nb-NO" dirty="0"/>
              <a:t> </a:t>
            </a:r>
            <a:br>
              <a:rPr lang="nb-NO" dirty="0"/>
            </a:br>
            <a:r>
              <a:rPr lang="nb-NO" dirty="0"/>
              <a:t>Hva kommer av store anbud og rammeavtaler fremover og hvilke behov har kommunene? </a:t>
            </a:r>
          </a:p>
        </p:txBody>
      </p:sp>
    </p:spTree>
    <p:extLst>
      <p:ext uri="{BB962C8B-B14F-4D97-AF65-F5344CB8AC3E}">
        <p14:creationId xmlns:p14="http://schemas.microsoft.com/office/powerpoint/2010/main" val="173580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700" dirty="0" smtClean="0"/>
              <a:t>Utvikle samarbeidet mellom offentlig og privat sektor</a:t>
            </a:r>
            <a:r>
              <a:rPr lang="nb-NO" sz="3200" dirty="0" smtClean="0"/>
              <a:t/>
            </a:r>
            <a:br>
              <a:rPr lang="nb-NO" sz="3200" dirty="0" smtClean="0"/>
            </a:br>
            <a:endParaRPr lang="nb-NO" sz="3200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974D3-F552-D74B-8DF6-129EB1E7B38D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31173" y="1761958"/>
            <a:ext cx="10920676" cy="382763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Hamar, Stange og Løten kommuner ønsker å spille vårt lokale næringsliv gode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smtClean="0"/>
              <a:t>«Handle lokalt» / «Lokal venn» er konsept som er iverksatt for:</a:t>
            </a:r>
          </a:p>
          <a:p>
            <a:pPr marL="1104900" lvl="2" indent="-342900"/>
            <a:r>
              <a:rPr lang="nb-NO" dirty="0" smtClean="0"/>
              <a:t>Å bevisstgjøre innbyggerne på å handle lokalt – samt betydningen av dette</a:t>
            </a:r>
          </a:p>
          <a:p>
            <a:pPr marL="1104900" lvl="2" indent="-342900"/>
            <a:r>
              <a:rPr lang="nb-NO" dirty="0" smtClean="0"/>
              <a:t>Få lokalt næringsliv til å bli mer offensive når anbud i regionen legges ut</a:t>
            </a:r>
          </a:p>
          <a:p>
            <a:pPr marL="1104900" lvl="2" indent="-342900"/>
            <a:endParaRPr lang="nb-NO" dirty="0"/>
          </a:p>
          <a:p>
            <a:pPr marL="1104900" lvl="2" indent="-342900"/>
            <a:r>
              <a:rPr lang="nb-NO" dirty="0" smtClean="0"/>
              <a:t>Opplæring og informasjon til det private næringsliv om hvordan offentlig innkjøp fungerer.</a:t>
            </a:r>
            <a:endParaRPr lang="nb-NO" dirty="0"/>
          </a:p>
          <a:p>
            <a:pPr marL="1104900" lvl="2" indent="-342900"/>
            <a:endParaRPr lang="nb-NO" dirty="0" smtClean="0"/>
          </a:p>
          <a:p>
            <a:pPr marL="1104900" lvl="2" indent="-34290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8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dirty="0" smtClean="0"/>
              <a:t>Kommende anbud Stange kommune innen 31.12.2022</a:t>
            </a:r>
            <a:endParaRPr lang="nb-NO" sz="2400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974D3-F552-D74B-8DF6-129EB1E7B38D}" type="slidenum">
              <a:rPr lang="nb-NO" smtClean="0"/>
              <a:pPr/>
              <a:t>3</a:t>
            </a:fld>
            <a:endParaRPr lang="nb-NO" dirty="0"/>
          </a:p>
        </p:txBody>
      </p:sp>
      <p:graphicFrame>
        <p:nvGraphicFramePr>
          <p:cNvPr id="8" name="Tabel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729770"/>
              </p:ext>
            </p:extLst>
          </p:nvPr>
        </p:nvGraphicFramePr>
        <p:xfrm>
          <a:off x="612512" y="1797127"/>
          <a:ext cx="5269542" cy="3233389"/>
        </p:xfrm>
        <a:graphic>
          <a:graphicData uri="http://schemas.openxmlformats.org/drawingml/2006/table">
            <a:tbl>
              <a:tblPr firstRow="1" firstCol="1" bandRow="1"/>
              <a:tblGrid>
                <a:gridCol w="2634771">
                  <a:extLst>
                    <a:ext uri="{9D8B030D-6E8A-4147-A177-3AD203B41FA5}">
                      <a16:colId xmlns:a16="http://schemas.microsoft.com/office/drawing/2014/main" val="1901110267"/>
                    </a:ext>
                  </a:extLst>
                </a:gridCol>
                <a:gridCol w="2634771">
                  <a:extLst>
                    <a:ext uri="{9D8B030D-6E8A-4147-A177-3AD203B41FA5}">
                      <a16:colId xmlns:a16="http://schemas.microsoft.com/office/drawing/2014/main" val="2202886019"/>
                    </a:ext>
                  </a:extLst>
                </a:gridCol>
              </a:tblGrid>
              <a:tr h="3027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Prosjekt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Kommentarer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436830"/>
                  </a:ext>
                </a:extLst>
              </a:tr>
              <a:tr h="4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Hoberg skole byggetrinn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 pågår forberedelse av anbudsunderlag. Publisere i nær fremtid.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242873"/>
                  </a:ext>
                </a:extLst>
              </a:tr>
              <a:tr h="4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Prosjektering av infrastruktur på Åkersvika hageby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Forutsetter vedtak på områdereguleringsplanen høsten 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372619"/>
                  </a:ext>
                </a:extLst>
              </a:tr>
              <a:tr h="2223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Områdereguleringsplanen Navneberget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Innkjøp av konsulentbistand til planarbeid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707051"/>
                  </a:ext>
                </a:extLst>
              </a:tr>
              <a:tr h="23787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Vallset kirke – brannslokkeanlegg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777528"/>
                  </a:ext>
                </a:extLst>
              </a:tr>
              <a:tr h="8891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Stange, Vallset og Ottestad kirker – utskifting av benkevarmere med nytt varmestyringssystem, samt oppgradering av elektrisk anlegg.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4749230"/>
                  </a:ext>
                </a:extLst>
              </a:tr>
              <a:tr h="4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Stange kirke – middelalderkirke – utskifting av takrenner og taknedløp.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126332"/>
                  </a:ext>
                </a:extLst>
              </a:tr>
            </a:tbl>
          </a:graphicData>
        </a:graphic>
      </p:graphicFrame>
      <p:graphicFrame>
        <p:nvGraphicFramePr>
          <p:cNvPr id="9" name="Tabel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218760"/>
              </p:ext>
            </p:extLst>
          </p:nvPr>
        </p:nvGraphicFramePr>
        <p:xfrm>
          <a:off x="6234641" y="1797124"/>
          <a:ext cx="5754370" cy="3366479"/>
        </p:xfrm>
        <a:graphic>
          <a:graphicData uri="http://schemas.openxmlformats.org/drawingml/2006/table">
            <a:tbl>
              <a:tblPr firstRow="1" firstCol="1" bandRow="1"/>
              <a:tblGrid>
                <a:gridCol w="2877185">
                  <a:extLst>
                    <a:ext uri="{9D8B030D-6E8A-4147-A177-3AD203B41FA5}">
                      <a16:colId xmlns:a16="http://schemas.microsoft.com/office/drawing/2014/main" val="1927867371"/>
                    </a:ext>
                  </a:extLst>
                </a:gridCol>
                <a:gridCol w="2877185">
                  <a:extLst>
                    <a:ext uri="{9D8B030D-6E8A-4147-A177-3AD203B41FA5}">
                      <a16:colId xmlns:a16="http://schemas.microsoft.com/office/drawing/2014/main" val="228512005"/>
                    </a:ext>
                  </a:extLst>
                </a:gridCol>
              </a:tblGrid>
              <a:tr h="2950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Prosjekt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Kommentarer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964707"/>
                  </a:ext>
                </a:extLst>
              </a:tr>
              <a:tr h="4334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Åkersvika hageby – saneringsarbeider eksisterende bebyggelse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883687"/>
                  </a:ext>
                </a:extLst>
              </a:tr>
              <a:tr h="4637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Rehabilitering og utskifting av vann og avløpsledninger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Flere prosjekter med en totalramme på ca 30mill.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3748942"/>
                  </a:ext>
                </a:extLst>
              </a:tr>
              <a:tr h="2318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Utskifting av 2 avløpsstasjoner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866553"/>
                  </a:ext>
                </a:extLst>
              </a:tr>
              <a:tr h="2318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Asfaltering av veg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Anslått ca 1,5-2 mill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8174273"/>
                  </a:ext>
                </a:extLst>
              </a:tr>
              <a:tr h="2318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Rammeavtale Byggmestertjenester + materiell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4372"/>
                  </a:ext>
                </a:extLst>
              </a:tr>
              <a:tr h="2318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Rammeavtale Ventilasjonstjenester + materiell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9142082"/>
                  </a:ext>
                </a:extLst>
              </a:tr>
              <a:tr h="2318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Rammeavtale advokattjenester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375564"/>
                  </a:ext>
                </a:extLst>
              </a:tr>
              <a:tr h="4637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Rammeavtale Emballasje til matproduksjon/storkjøkken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606552"/>
                  </a:ext>
                </a:extLst>
              </a:tr>
              <a:tr h="2318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Rammeavtale Bedriftshelsetjenester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951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3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2512" y="608873"/>
            <a:ext cx="10920675" cy="765532"/>
          </a:xfrm>
        </p:spPr>
        <p:txBody>
          <a:bodyPr>
            <a:noAutofit/>
          </a:bodyPr>
          <a:lstStyle/>
          <a:p>
            <a:r>
              <a:rPr lang="nb-NO" sz="2600" dirty="0"/>
              <a:t>Kommende anbud </a:t>
            </a:r>
            <a:r>
              <a:rPr lang="nb-NO" sz="2600" dirty="0" smtClean="0"/>
              <a:t>Hamar </a:t>
            </a:r>
            <a:r>
              <a:rPr lang="nb-NO" sz="2600" dirty="0"/>
              <a:t>kommune innen 31.12.2022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974D3-F552-D74B-8DF6-129EB1E7B38D}" type="slidenum">
              <a:rPr lang="nb-NO" smtClean="0"/>
              <a:pPr/>
              <a:t>4</a:t>
            </a:fld>
            <a:endParaRPr lang="nb-NO" dirty="0"/>
          </a:p>
        </p:txBody>
      </p:sp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106506"/>
              </p:ext>
            </p:extLst>
          </p:nvPr>
        </p:nvGraphicFramePr>
        <p:xfrm>
          <a:off x="3325906" y="1183343"/>
          <a:ext cx="4885516" cy="4769023"/>
        </p:xfrm>
        <a:graphic>
          <a:graphicData uri="http://schemas.openxmlformats.org/drawingml/2006/table">
            <a:tbl>
              <a:tblPr firstRow="1" firstCol="1" bandRow="1"/>
              <a:tblGrid>
                <a:gridCol w="2442758">
                  <a:extLst>
                    <a:ext uri="{9D8B030D-6E8A-4147-A177-3AD203B41FA5}">
                      <a16:colId xmlns:a16="http://schemas.microsoft.com/office/drawing/2014/main" val="3826686317"/>
                    </a:ext>
                  </a:extLst>
                </a:gridCol>
                <a:gridCol w="2442758">
                  <a:extLst>
                    <a:ext uri="{9D8B030D-6E8A-4147-A177-3AD203B41FA5}">
                      <a16:colId xmlns:a16="http://schemas.microsoft.com/office/drawing/2014/main" val="2220843803"/>
                    </a:ext>
                  </a:extLst>
                </a:gridCol>
              </a:tblGrid>
              <a:tr h="1963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Prosjekt</a:t>
                      </a:r>
                      <a:endParaRPr lang="nb-NO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Kommentarer</a:t>
                      </a:r>
                      <a:endParaRPr lang="nb-NO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519043"/>
                  </a:ext>
                </a:extLst>
              </a:tr>
              <a:tr h="325691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Byggevarer &amp; trelast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081612"/>
                  </a:ext>
                </a:extLst>
              </a:tr>
              <a:tr h="325691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Bedriftshelsetjeneste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273937"/>
                  </a:ext>
                </a:extLst>
              </a:tr>
              <a:tr h="325691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Blikkenslagertjenester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789611"/>
                  </a:ext>
                </a:extLst>
              </a:tr>
              <a:tr h="325691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Kontroll av Brannslokkerutstyr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317263"/>
                  </a:ext>
                </a:extLst>
              </a:tr>
              <a:tr h="325691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Branntetting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868652"/>
                  </a:ext>
                </a:extLst>
              </a:tr>
              <a:tr h="494055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Dekk, felger og kjetting m/tilhørende utstyr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079347"/>
                  </a:ext>
                </a:extLst>
              </a:tr>
              <a:tr h="325691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Møbler, kontor og institusjon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Interkommunal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131851"/>
                  </a:ext>
                </a:extLst>
              </a:tr>
              <a:tr h="336727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Kontorrekvisita &amp; fritt skolemateriell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Interkommunal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780323"/>
                  </a:ext>
                </a:extLst>
              </a:tr>
              <a:tr h="336727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Låser, beslag og låsesmed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774927"/>
                  </a:ext>
                </a:extLst>
              </a:tr>
              <a:tr h="336727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Skadedyrbekjempelse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Interkommunal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7139019"/>
                  </a:ext>
                </a:extLst>
              </a:tr>
              <a:tr h="336727">
                <a:tc>
                  <a:txBody>
                    <a:bodyPr/>
                    <a:lstStyle/>
                    <a:p>
                      <a:pPr marL="2286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Strøm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467" marR="524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85473"/>
                  </a:ext>
                </a:extLst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71913" y="20383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3453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600" dirty="0"/>
              <a:t>Kommende anbud </a:t>
            </a:r>
            <a:r>
              <a:rPr lang="nb-NO" sz="2600" dirty="0" smtClean="0"/>
              <a:t>Løten </a:t>
            </a:r>
            <a:r>
              <a:rPr lang="nb-NO" sz="2600" dirty="0"/>
              <a:t>kommune innen 31.12.2022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2974D3-F552-D74B-8DF6-129EB1E7B38D}" type="slidenum">
              <a:rPr lang="nb-NO" smtClean="0"/>
              <a:pPr/>
              <a:t>5</a:t>
            </a:fld>
            <a:endParaRPr lang="nb-NO" dirty="0"/>
          </a:p>
        </p:txBody>
      </p:sp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044095"/>
              </p:ext>
            </p:extLst>
          </p:nvPr>
        </p:nvGraphicFramePr>
        <p:xfrm>
          <a:off x="612512" y="1797127"/>
          <a:ext cx="5269542" cy="1191913"/>
        </p:xfrm>
        <a:graphic>
          <a:graphicData uri="http://schemas.openxmlformats.org/drawingml/2006/table">
            <a:tbl>
              <a:tblPr firstRow="1" firstCol="1" bandRow="1"/>
              <a:tblGrid>
                <a:gridCol w="2634771">
                  <a:extLst>
                    <a:ext uri="{9D8B030D-6E8A-4147-A177-3AD203B41FA5}">
                      <a16:colId xmlns:a16="http://schemas.microsoft.com/office/drawing/2014/main" val="1901110267"/>
                    </a:ext>
                  </a:extLst>
                </a:gridCol>
                <a:gridCol w="2634771">
                  <a:extLst>
                    <a:ext uri="{9D8B030D-6E8A-4147-A177-3AD203B41FA5}">
                      <a16:colId xmlns:a16="http://schemas.microsoft.com/office/drawing/2014/main" val="2202886019"/>
                    </a:ext>
                  </a:extLst>
                </a:gridCol>
              </a:tblGrid>
              <a:tr h="3027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Prosjekt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b-NO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Kommentarer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436830"/>
                  </a:ext>
                </a:extLst>
              </a:tr>
              <a:tr h="4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Leasing</a:t>
                      </a:r>
                      <a:r>
                        <a:rPr lang="nb-NO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av kjøretøyer til hjemmetjenesten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242873"/>
                  </a:ext>
                </a:extLst>
              </a:tr>
              <a:tr h="4445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Nytt</a:t>
                      </a:r>
                      <a:r>
                        <a:rPr lang="nb-NO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legesenter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nb-NO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Utbyggerkonkurranse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372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043857"/>
      </p:ext>
    </p:extLst>
  </p:cSld>
  <p:clrMapOvr>
    <a:masterClrMapping/>
  </p:clrMapOvr>
</p:sld>
</file>

<file path=ppt/theme/theme1.xml><?xml version="1.0" encoding="utf-8"?>
<a:theme xmlns:a="http://schemas.openxmlformats.org/drawingml/2006/main" name="Stange Kommune">
  <a:themeElements>
    <a:clrScheme name="Stange kommune">
      <a:dk1>
        <a:srgbClr val="3B3B42"/>
      </a:dk1>
      <a:lt1>
        <a:srgbClr val="FFFFFF"/>
      </a:lt1>
      <a:dk2>
        <a:srgbClr val="3B3B42"/>
      </a:dk2>
      <a:lt2>
        <a:srgbClr val="F8F8F8"/>
      </a:lt2>
      <a:accent1>
        <a:srgbClr val="3B3B42"/>
      </a:accent1>
      <a:accent2>
        <a:srgbClr val="648D1B"/>
      </a:accent2>
      <a:accent3>
        <a:srgbClr val="A2BB76"/>
      </a:accent3>
      <a:accent4>
        <a:srgbClr val="FEEB66"/>
      </a:accent4>
      <a:accent5>
        <a:srgbClr val="FFC78E"/>
      </a:accent5>
      <a:accent6>
        <a:srgbClr val="C7CDD6"/>
      </a:accent6>
      <a:hlink>
        <a:srgbClr val="86BAD4"/>
      </a:hlink>
      <a:folHlink>
        <a:srgbClr val="88898D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ge kommune mal" id="{48843496-3D04-6F46-85D9-E7BAB8E0F45B}" vid="{A1F5338D-5216-E646-96BF-9A9B7881DF2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5534</TotalTime>
  <Words>319</Words>
  <Application>Microsoft Office PowerPoint</Application>
  <PresentationFormat>Widescreen</PresentationFormat>
  <Paragraphs>95</Paragraphs>
  <Slides>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0" baseType="lpstr">
      <vt:lpstr>Arial</vt:lpstr>
      <vt:lpstr>Calibri</vt:lpstr>
      <vt:lpstr>Times New Roman</vt:lpstr>
      <vt:lpstr>Verdana</vt:lpstr>
      <vt:lpstr>Stange Kommune</vt:lpstr>
      <vt:lpstr>  Hva kommer av store anbud og rammeavtaler fremover og hvilke behov har kommunene? </vt:lpstr>
      <vt:lpstr>Utvikle samarbeidet mellom offentlig og privat sektor </vt:lpstr>
      <vt:lpstr>Kommende anbud Stange kommune innen 31.12.2022</vt:lpstr>
      <vt:lpstr>Kommende anbud Hamar kommune innen 31.12.2022</vt:lpstr>
      <vt:lpstr>Kommende anbud Løten kommune innen 31.12.2022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Vivi-Ann Slaatsveen</dc:creator>
  <cp:lastModifiedBy>Kaija Eide Drønen</cp:lastModifiedBy>
  <cp:revision>83</cp:revision>
  <dcterms:created xsi:type="dcterms:W3CDTF">2020-02-14T15:39:03Z</dcterms:created>
  <dcterms:modified xsi:type="dcterms:W3CDTF">2021-10-28T07:33:08Z</dcterms:modified>
</cp:coreProperties>
</file>