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sldIdLst>
    <p:sldId id="701" r:id="rId5"/>
    <p:sldId id="702" r:id="rId6"/>
    <p:sldId id="652" r:id="rId7"/>
    <p:sldId id="703" r:id="rId8"/>
    <p:sldId id="721" r:id="rId9"/>
    <p:sldId id="722" r:id="rId10"/>
    <p:sldId id="274" r:id="rId1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C8"/>
    <a:srgbClr val="004557"/>
    <a:srgbClr val="00574F"/>
    <a:srgbClr val="CFD2D3"/>
    <a:srgbClr val="009C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C5A80-9B2F-4800-A675-F6706066959B}" v="40" dt="2023-03-28T06:43:44.6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17" autoAdjust="0"/>
  </p:normalViewPr>
  <p:slideViewPr>
    <p:cSldViewPr snapToGrid="0">
      <p:cViewPr varScale="1">
        <p:scale>
          <a:sx n="68" d="100"/>
          <a:sy n="68" d="100"/>
        </p:scale>
        <p:origin x="1229"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CD9A1-877C-124D-B698-1798FE358ABB}" type="datetimeFigureOut">
              <a:rPr lang="nb-NO" smtClean="0"/>
              <a:t>21.04.2023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b-NO"/>
              <a:t>Rediger tekststiler i malen
Andre nivå
Tredje nivå
Fjerde nivå
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27610-D7B9-AE42-B107-DA0E3EF5C8CB}" type="slidenum">
              <a:rPr lang="nb-NO" smtClean="0"/>
              <a:t>‹#›</a:t>
            </a:fld>
            <a:endParaRPr lang="nb-NO"/>
          </a:p>
        </p:txBody>
      </p:sp>
    </p:spTree>
    <p:extLst>
      <p:ext uri="{BB962C8B-B14F-4D97-AF65-F5344CB8AC3E}">
        <p14:creationId xmlns:p14="http://schemas.microsoft.com/office/powerpoint/2010/main" val="384376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1233FB-0A22-4898-8978-659F524351BA}"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4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Personbil/minibuss</a:t>
            </a:r>
          </a:p>
          <a:p>
            <a:r>
              <a:rPr lang="nb-NO" dirty="0"/>
              <a:t>Hvorfor områder med flere kommuner?</a:t>
            </a: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rPr>
              <a:t>Østerdalen (kommunene; Elverum, Trysil, Åmot, Stor-Elvdal, Rendalen, Engerdal, Folldal, Alvdal, Tynset, Tolga og Os).</a:t>
            </a:r>
            <a:endParaRPr lang="nb-NO"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rPr>
              <a:t>Lillehammerregionen (kommunene; Lillehammer, Øyer og Gausdal)</a:t>
            </a:r>
            <a:endParaRPr lang="nb-NO"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rPr>
              <a:t>Gjøvik-Toten (kommunene; Gjøvik, Østre Toten og Vestre Toten). </a:t>
            </a:r>
            <a:endParaRPr lang="nb-NO" sz="1800" dirty="0">
              <a:effectLst/>
              <a:latin typeface="Calibri" panose="020F0502020204030204" pitchFamily="34" charset="0"/>
              <a:ea typeface="Calibri" panose="020F0502020204030204" pitchFamily="34" charset="0"/>
            </a:endParaRPr>
          </a:p>
          <a:p>
            <a:pPr marL="342900" lvl="0" indent="-342900">
              <a:lnSpc>
                <a:spcPct val="115000"/>
              </a:lnSpc>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rPr>
              <a:t>Land-Gran (kommunene; Gran, Søndre Land og Nordre Land)</a:t>
            </a:r>
            <a:endParaRPr lang="nb-NO" sz="1800" dirty="0">
              <a:effectLst/>
              <a:latin typeface="Calibri" panose="020F0502020204030204" pitchFamily="34"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nb-NO" sz="1800" dirty="0">
                <a:effectLst/>
                <a:latin typeface="Calibri" panose="020F0502020204030204" pitchFamily="34" charset="0"/>
                <a:ea typeface="Times New Roman" panose="02020603050405020304" pitchFamily="18" charset="0"/>
              </a:rPr>
              <a:t>Valdres (Vang, Vestre Sildre, Øystre Slidre, Nord-Aurdal, Sør-Aurdal og Etnedal)</a:t>
            </a:r>
            <a:endParaRPr lang="nb-NO" sz="1800" dirty="0">
              <a:effectLst/>
              <a:latin typeface="Calibri" panose="020F0502020204030204" pitchFamily="34" charset="0"/>
              <a:ea typeface="Calibri" panose="020F0502020204030204" pitchFamily="34" charset="0"/>
            </a:endParaRPr>
          </a:p>
          <a:p>
            <a:r>
              <a:rPr lang="nb-NO" dirty="0"/>
              <a:t>Det er utfordringer med setekapasitet større områder øker fleksibiliteten</a:t>
            </a:r>
          </a:p>
          <a:p>
            <a:r>
              <a:rPr lang="nb-NO" dirty="0"/>
              <a:t>Utfordringer med kjøring av passasjerer sittende i rullestol, vi vet aldri hvor behovet vil være. </a:t>
            </a:r>
          </a:p>
          <a:p>
            <a:r>
              <a:rPr lang="nb-NO" dirty="0"/>
              <a:t>Delt omsorg gir behov av flere kjøretøy/bil, ofte i motgående kjøreretninger</a:t>
            </a:r>
          </a:p>
          <a:p>
            <a:r>
              <a:rPr lang="nb-NO" dirty="0"/>
              <a:t>Antall kjøretøy er et anslått </a:t>
            </a:r>
            <a:r>
              <a:rPr lang="nb-NO" dirty="0" err="1"/>
              <a:t>ca</a:t>
            </a:r>
            <a:r>
              <a:rPr lang="nb-NO" dirty="0"/>
              <a:t>-behov i maksuttaket </a:t>
            </a:r>
          </a:p>
          <a:p>
            <a:endParaRPr lang="nb-NO" b="1" dirty="0"/>
          </a:p>
          <a:p>
            <a:r>
              <a:rPr lang="nb-NO" b="1" dirty="0"/>
              <a:t>Bussanbud</a:t>
            </a:r>
          </a:p>
          <a:p>
            <a:r>
              <a:rPr lang="nb-NO" dirty="0"/>
              <a:t>Elverum/Trysil til og med Folldal/Os</a:t>
            </a:r>
          </a:p>
          <a:p>
            <a:r>
              <a:rPr lang="nb-NO" dirty="0"/>
              <a:t>Kollisjonssikkerhet, forsterkningen i bussens front (jf. bussulykken Tangen, Stange kommune 11.3.2021)</a:t>
            </a:r>
          </a:p>
          <a:p>
            <a:r>
              <a:rPr lang="nb-NO" dirty="0"/>
              <a:t>Flere bussprodusenter som antyder </a:t>
            </a:r>
            <a:r>
              <a:rPr lang="nb-NO" dirty="0" err="1"/>
              <a:t>op</a:t>
            </a:r>
            <a:r>
              <a:rPr lang="nb-NO" dirty="0"/>
              <a:t> til 18 måneder i leveringsfrist etter bestilling!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Antall kjøretøy er et anslått </a:t>
            </a:r>
            <a:r>
              <a:rPr lang="nb-NO" dirty="0" err="1"/>
              <a:t>ca</a:t>
            </a:r>
            <a:r>
              <a:rPr lang="nb-NO" dirty="0"/>
              <a:t>-behov i maksuttaket </a:t>
            </a:r>
          </a:p>
          <a:p>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727610-D7B9-AE42-B107-DA0E3EF5C8CB}"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1067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ligger ikke </a:t>
            </a:r>
            <a:r>
              <a:rPr lang="nb-NO" dirty="0" err="1"/>
              <a:t>ann</a:t>
            </a:r>
            <a:r>
              <a:rPr lang="nb-NO" dirty="0"/>
              <a:t> til å det vil bli sendt ut noe informasjon fra IFK  mellom 31.mars og 5.mai.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Når det gjelder aktiviteter etter sommerferien 2023 er det ikke tidfesta. En går da inn i en mer politisk prosess hvor samferdselsdepartementet utarbeider stortingsmelding. Når stortingsmeldingen legges fram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ca</a:t>
            </a:r>
            <a:r>
              <a:rPr lang="nb-NO" sz="1800" dirty="0">
                <a:effectLst/>
                <a:latin typeface="Calibri" panose="020F0502020204030204" pitchFamily="34" charset="0"/>
                <a:ea typeface="Calibri" panose="020F0502020204030204" pitchFamily="34" charset="0"/>
                <a:cs typeface="Times New Roman" panose="02020603050405020304" pitchFamily="18" charset="0"/>
              </a:rPr>
              <a:t> mars 2024 blir det høringer på stortinget hvor Innlandet vil delta.</a:t>
            </a:r>
            <a:endParaRPr lang="nb-NO" sz="1800" dirty="0">
              <a:effectLst/>
              <a:latin typeface="Calibri" panose="020F0502020204030204" pitchFamily="34" charset="0"/>
              <a:ea typeface="Calibri" panose="020F0502020204030204" pitchFamily="34" charset="0"/>
            </a:endParaRP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63E71-6A95-41E5-8214-DF0F3FF5CD58}"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5323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er forslag til vedtak i sak som kommer opp til politisk behandling i fylkesutvalget. </a:t>
            </a:r>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727610-D7B9-AE42-B107-DA0E3EF5C8CB}"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3059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1">
    <p:spTree>
      <p:nvGrpSpPr>
        <p:cNvPr id="1" name=""/>
        <p:cNvGrpSpPr/>
        <p:nvPr/>
      </p:nvGrpSpPr>
      <p:grpSpPr>
        <a:xfrm>
          <a:off x="0" y="0"/>
          <a:ext cx="0" cy="0"/>
          <a:chOff x="0" y="0"/>
          <a:chExt cx="0" cy="0"/>
        </a:xfrm>
      </p:grpSpPr>
      <p:sp>
        <p:nvSpPr>
          <p:cNvPr id="9" name="Rektangel 8"/>
          <p:cNvSpPr/>
          <p:nvPr userDrawn="1"/>
        </p:nvSpPr>
        <p:spPr>
          <a:xfrm>
            <a:off x="0" y="0"/>
            <a:ext cx="12192000" cy="6857999"/>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1793640"/>
            <a:ext cx="10515600" cy="1054100"/>
          </a:xfrm>
          <a:prstGeom prst="rect">
            <a:avLst/>
          </a:prstGeom>
        </p:spPr>
        <p:txBody>
          <a:bodyPr vert="horz" lIns="91440" tIns="45720" rIns="91440" bIns="45720" rtlCol="0" anchor="ctr">
            <a:normAutofit/>
          </a:bodyPr>
          <a:lstStyle>
            <a:lvl1pPr algn="ctr">
              <a:defRPr sz="4800" b="1">
                <a:solidFill>
                  <a:schemeClr val="bg1"/>
                </a:solidFill>
              </a:defRPr>
            </a:lvl1pPr>
          </a:lstStyle>
          <a:p>
            <a:r>
              <a:rPr lang="nb-NO"/>
              <a:t>Klikk for å redigere tittelstil</a:t>
            </a:r>
          </a:p>
        </p:txBody>
      </p:sp>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842533"/>
            <a:ext cx="5218545" cy="3015466"/>
          </a:xfrm>
          <a:prstGeom prst="rect">
            <a:avLst/>
          </a:prstGeom>
        </p:spPr>
      </p:pic>
      <p:sp>
        <p:nvSpPr>
          <p:cNvPr id="17" name="Plassholder for tekst 16"/>
          <p:cNvSpPr>
            <a:spLocks noGrp="1"/>
          </p:cNvSpPr>
          <p:nvPr>
            <p:ph type="body" sz="quarter" idx="10"/>
          </p:nvPr>
        </p:nvSpPr>
        <p:spPr>
          <a:xfrm>
            <a:off x="838200" y="3136665"/>
            <a:ext cx="10515600" cy="1250950"/>
          </a:xfrm>
        </p:spPr>
        <p:txBody>
          <a:bodyPr/>
          <a:lstStyle>
            <a:lvl1pPr marL="0" indent="0" algn="ctr">
              <a:buNone/>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Klikk for å redigere tekststiler i malen</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7313" y="224653"/>
            <a:ext cx="2563669" cy="1045306"/>
          </a:xfrm>
          <a:prstGeom prst="rect">
            <a:avLst/>
          </a:prstGeom>
        </p:spPr>
      </p:pic>
    </p:spTree>
    <p:extLst>
      <p:ext uri="{BB962C8B-B14F-4D97-AF65-F5344CB8AC3E}">
        <p14:creationId xmlns:p14="http://schemas.microsoft.com/office/powerpoint/2010/main" val="31436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hold">
    <p:spTree>
      <p:nvGrpSpPr>
        <p:cNvPr id="1" name=""/>
        <p:cNvGrpSpPr/>
        <p:nvPr/>
      </p:nvGrpSpPr>
      <p:grpSpPr>
        <a:xfrm>
          <a:off x="0" y="0"/>
          <a:ext cx="0" cy="0"/>
          <a:chOff x="0" y="0"/>
          <a:chExt cx="0" cy="0"/>
        </a:xfrm>
      </p:grpSpPr>
      <p:sp>
        <p:nvSpPr>
          <p:cNvPr id="6"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0" name="Plassholder for tekst 8"/>
          <p:cNvSpPr>
            <a:spLocks noGrp="1"/>
          </p:cNvSpPr>
          <p:nvPr>
            <p:ph type="body" sz="quarter" idx="10"/>
          </p:nvPr>
        </p:nvSpPr>
        <p:spPr>
          <a:xfrm>
            <a:off x="838200" y="1892135"/>
            <a:ext cx="10515600" cy="356439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6491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old 2 spalter">
    <p:spTree>
      <p:nvGrpSpPr>
        <p:cNvPr id="1" name=""/>
        <p:cNvGrpSpPr/>
        <p:nvPr/>
      </p:nvGrpSpPr>
      <p:grpSpPr>
        <a:xfrm>
          <a:off x="0" y="0"/>
          <a:ext cx="0" cy="0"/>
          <a:chOff x="0" y="0"/>
          <a:chExt cx="0" cy="0"/>
        </a:xfrm>
      </p:grpSpPr>
      <p:sp>
        <p:nvSpPr>
          <p:cNvPr id="10"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838200" y="1892135"/>
            <a:ext cx="3952875" cy="3564392"/>
          </a:xfrm>
        </p:spPr>
        <p:txBody>
          <a:bodyPr/>
          <a:lstStyle/>
          <a:p>
            <a:r>
              <a:rPr lang="nb-NO"/>
              <a:t>Klikk på ikonet for å legge til et bilde</a:t>
            </a:r>
          </a:p>
        </p:txBody>
      </p:sp>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3" name="Plassholder for innhold 3"/>
          <p:cNvSpPr>
            <a:spLocks noGrp="1"/>
          </p:cNvSpPr>
          <p:nvPr>
            <p:ph sz="quarter" idx="15"/>
          </p:nvPr>
        </p:nvSpPr>
        <p:spPr>
          <a:xfrm>
            <a:off x="5057775" y="1892135"/>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7248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hold 2 spalter 2">
    <p:spTree>
      <p:nvGrpSpPr>
        <p:cNvPr id="1" name=""/>
        <p:cNvGrpSpPr/>
        <p:nvPr/>
      </p:nvGrpSpPr>
      <p:grpSpPr>
        <a:xfrm>
          <a:off x="0" y="0"/>
          <a:ext cx="0" cy="0"/>
          <a:chOff x="0" y="0"/>
          <a:chExt cx="0" cy="0"/>
        </a:xfrm>
      </p:grpSpPr>
      <p:sp>
        <p:nvSpPr>
          <p:cNvPr id="12" name="Plassholder for bilde 8">
            <a:extLst>
              <a:ext uri="{FF2B5EF4-FFF2-40B4-BE49-F238E27FC236}">
                <a16:creationId xmlns:a16="http://schemas.microsoft.com/office/drawing/2014/main" id="{91C49AE3-5B04-3248-AB85-890B9E9B947D}"/>
              </a:ext>
            </a:extLst>
          </p:cNvPr>
          <p:cNvSpPr>
            <a:spLocks noGrp="1"/>
          </p:cNvSpPr>
          <p:nvPr>
            <p:ph type="pic" sz="quarter" idx="13"/>
          </p:nvPr>
        </p:nvSpPr>
        <p:spPr>
          <a:xfrm>
            <a:off x="7400925" y="1873662"/>
            <a:ext cx="3952875" cy="3564392"/>
          </a:xfrm>
        </p:spPr>
        <p:txBody>
          <a:bodyPr/>
          <a:lstStyle/>
          <a:p>
            <a:r>
              <a:rPr lang="nb-NO"/>
              <a:t>Klikk på ikonet for å legge til et bilde</a:t>
            </a:r>
          </a:p>
        </p:txBody>
      </p:sp>
      <p:sp>
        <p:nvSpPr>
          <p:cNvPr id="13"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73966"/>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4" name="Plassholder for innhold 3"/>
          <p:cNvSpPr>
            <a:spLocks noGrp="1"/>
          </p:cNvSpPr>
          <p:nvPr>
            <p:ph sz="quarter" idx="15"/>
          </p:nvPr>
        </p:nvSpPr>
        <p:spPr>
          <a:xfrm>
            <a:off x="838200" y="1873662"/>
            <a:ext cx="6296025"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80601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hold 2 spalter 3">
    <p:spTree>
      <p:nvGrpSpPr>
        <p:cNvPr id="1" name=""/>
        <p:cNvGrpSpPr/>
        <p:nvPr/>
      </p:nvGrpSpPr>
      <p:grpSpPr>
        <a:xfrm>
          <a:off x="0" y="0"/>
          <a:ext cx="0" cy="0"/>
          <a:chOff x="0" y="0"/>
          <a:chExt cx="0" cy="0"/>
        </a:xfrm>
      </p:grpSpPr>
      <p:sp>
        <p:nvSpPr>
          <p:cNvPr id="11"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92439"/>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13" name="Plassholder for innhold 3"/>
          <p:cNvSpPr>
            <a:spLocks noGrp="1"/>
          </p:cNvSpPr>
          <p:nvPr>
            <p:ph sz="quarter" idx="15" hasCustomPrompt="1"/>
          </p:nvPr>
        </p:nvSpPr>
        <p:spPr>
          <a:xfrm>
            <a:off x="6232850" y="1892135"/>
            <a:ext cx="5120950" cy="3557588"/>
          </a:xfrm>
        </p:spPr>
        <p:txBody>
          <a:bodyPr/>
          <a:lstStyle/>
          <a:p>
            <a:pPr lvl="0"/>
            <a:r>
              <a:rPr lang="nb-NO"/>
              <a:t>Rediger tekststiler i malen</a:t>
            </a:r>
          </a:p>
          <a:p>
            <a:pPr lvl="1"/>
            <a:r>
              <a:rPr lang="nb-NO"/>
              <a:t>Andre nivå</a:t>
            </a:r>
          </a:p>
          <a:p>
            <a:pPr lvl="2"/>
            <a:r>
              <a:rPr lang="nb-NO" err="1"/>
              <a:t>redje</a:t>
            </a:r>
            <a:r>
              <a:rPr lang="nb-NO"/>
              <a:t> nivå</a:t>
            </a:r>
          </a:p>
          <a:p>
            <a:pPr lvl="3"/>
            <a:r>
              <a:rPr lang="nb-NO"/>
              <a:t>Fjerde nivå</a:t>
            </a:r>
          </a:p>
          <a:p>
            <a:pPr lvl="4"/>
            <a:r>
              <a:rPr lang="nb-NO"/>
              <a:t>Femte nivå</a:t>
            </a:r>
          </a:p>
        </p:txBody>
      </p:sp>
      <p:sp>
        <p:nvSpPr>
          <p:cNvPr id="6" name="Plassholder for innhold 3">
            <a:extLst>
              <a:ext uri="{FF2B5EF4-FFF2-40B4-BE49-F238E27FC236}">
                <a16:creationId xmlns:a16="http://schemas.microsoft.com/office/drawing/2014/main" id="{6A173FF9-9E7D-4D6F-9FC8-7799B690E327}"/>
              </a:ext>
            </a:extLst>
          </p:cNvPr>
          <p:cNvSpPr>
            <a:spLocks noGrp="1"/>
          </p:cNvSpPr>
          <p:nvPr>
            <p:ph sz="quarter" idx="16"/>
          </p:nvPr>
        </p:nvSpPr>
        <p:spPr>
          <a:xfrm>
            <a:off x="838199" y="1892135"/>
            <a:ext cx="5120951" cy="3557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6313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hold 3 spalt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CBCA700-E822-8546-BA53-CAD381523565}"/>
              </a:ext>
            </a:extLst>
          </p:cNvPr>
          <p:cNvSpPr>
            <a:spLocks noGrp="1"/>
          </p:cNvSpPr>
          <p:nvPr>
            <p:ph idx="1"/>
          </p:nvPr>
        </p:nvSpPr>
        <p:spPr>
          <a:xfrm>
            <a:off x="671652" y="4192876"/>
            <a:ext cx="2893291" cy="1122363"/>
          </a:xfrm>
        </p:spPr>
        <p:txBody>
          <a:bodyPr>
            <a:normAutofit/>
          </a:bodyPr>
          <a:lstStyle>
            <a:lvl1pPr marL="0" indent="0" algn="ctr">
              <a:buNone/>
              <a:defRPr sz="1600"/>
            </a:lvl1pPr>
          </a:lstStyle>
          <a:p>
            <a:pPr lvl="0"/>
            <a:r>
              <a:rPr lang="nb-NO"/>
              <a:t>Klikk for å redigere tekststiler i malen</a:t>
            </a:r>
          </a:p>
        </p:txBody>
      </p:sp>
      <p:sp>
        <p:nvSpPr>
          <p:cNvPr id="18" name="Plassholder for tekst 17">
            <a:extLst>
              <a:ext uri="{FF2B5EF4-FFF2-40B4-BE49-F238E27FC236}">
                <a16:creationId xmlns:a16="http://schemas.microsoft.com/office/drawing/2014/main" id="{24768D3A-B4C6-4846-93C7-5FD37A32839B}"/>
              </a:ext>
            </a:extLst>
          </p:cNvPr>
          <p:cNvSpPr>
            <a:spLocks noGrp="1"/>
          </p:cNvSpPr>
          <p:nvPr>
            <p:ph type="body" sz="quarter" idx="10"/>
          </p:nvPr>
        </p:nvSpPr>
        <p:spPr>
          <a:xfrm>
            <a:off x="4648702" y="4206586"/>
            <a:ext cx="2894012" cy="1122362"/>
          </a:xfrm>
        </p:spPr>
        <p:txBody>
          <a:bodyPr>
            <a:noAutofit/>
          </a:bodyPr>
          <a:lstStyle>
            <a:lvl1pPr marL="0" indent="0" algn="ctr">
              <a:buNone/>
              <a:defRPr sz="1600"/>
            </a:lvl1pPr>
          </a:lstStyle>
          <a:p>
            <a:pPr lvl="0"/>
            <a:r>
              <a:rPr lang="nb-NO"/>
              <a:t>Klikk for å redigere tekststiler i malen</a:t>
            </a:r>
          </a:p>
        </p:txBody>
      </p:sp>
      <p:sp>
        <p:nvSpPr>
          <p:cNvPr id="20" name="Plassholder for tekst 19">
            <a:extLst>
              <a:ext uri="{FF2B5EF4-FFF2-40B4-BE49-F238E27FC236}">
                <a16:creationId xmlns:a16="http://schemas.microsoft.com/office/drawing/2014/main" id="{1C6F9580-4146-5B4D-9F2D-B0FE9E7AD5A2}"/>
              </a:ext>
            </a:extLst>
          </p:cNvPr>
          <p:cNvSpPr>
            <a:spLocks noGrp="1"/>
          </p:cNvSpPr>
          <p:nvPr>
            <p:ph type="body" sz="quarter" idx="11"/>
          </p:nvPr>
        </p:nvSpPr>
        <p:spPr>
          <a:xfrm>
            <a:off x="8626473" y="4197350"/>
            <a:ext cx="2894013" cy="1122362"/>
          </a:xfrm>
        </p:spPr>
        <p:txBody>
          <a:bodyPr>
            <a:noAutofit/>
          </a:bodyPr>
          <a:lstStyle>
            <a:lvl1pPr marL="0" indent="0" algn="ctr">
              <a:buNone/>
              <a:defRPr sz="1600"/>
            </a:lvl1pPr>
          </a:lstStyle>
          <a:p>
            <a:pPr lvl="0"/>
            <a:r>
              <a:rPr lang="nb-NO"/>
              <a:t>Klikk for å redigere tekststiler i malen</a:t>
            </a:r>
          </a:p>
        </p:txBody>
      </p:sp>
      <p:sp>
        <p:nvSpPr>
          <p:cNvPr id="25" name="Plassholder for tekst 24">
            <a:extLst>
              <a:ext uri="{FF2B5EF4-FFF2-40B4-BE49-F238E27FC236}">
                <a16:creationId xmlns:a16="http://schemas.microsoft.com/office/drawing/2014/main" id="{3209E090-8181-0247-8175-FD2288F857F9}"/>
              </a:ext>
            </a:extLst>
          </p:cNvPr>
          <p:cNvSpPr>
            <a:spLocks noGrp="1"/>
          </p:cNvSpPr>
          <p:nvPr>
            <p:ph type="body" sz="quarter" idx="12"/>
          </p:nvPr>
        </p:nvSpPr>
        <p:spPr>
          <a:xfrm>
            <a:off x="671652" y="3756602"/>
            <a:ext cx="2894012" cy="436563"/>
          </a:xfrm>
        </p:spPr>
        <p:txBody>
          <a:bodyPr>
            <a:noAutofit/>
          </a:bodyPr>
          <a:lstStyle>
            <a:lvl1pPr marL="0" indent="0" algn="ctr">
              <a:buNone/>
              <a:defRPr sz="1800" b="1"/>
            </a:lvl1pPr>
          </a:lstStyle>
          <a:p>
            <a:pPr lvl="0"/>
            <a:r>
              <a:rPr lang="nb-NO"/>
              <a:t>Klikk for å redigere tekststiler i malen</a:t>
            </a:r>
          </a:p>
        </p:txBody>
      </p:sp>
      <p:sp>
        <p:nvSpPr>
          <p:cNvPr id="26" name="Plassholder for tekst 24">
            <a:extLst>
              <a:ext uri="{FF2B5EF4-FFF2-40B4-BE49-F238E27FC236}">
                <a16:creationId xmlns:a16="http://schemas.microsoft.com/office/drawing/2014/main" id="{B3DDC085-2F7A-1941-9FC5-0F891B6971EC}"/>
              </a:ext>
            </a:extLst>
          </p:cNvPr>
          <p:cNvSpPr>
            <a:spLocks noGrp="1"/>
          </p:cNvSpPr>
          <p:nvPr>
            <p:ph type="body" sz="quarter" idx="13"/>
          </p:nvPr>
        </p:nvSpPr>
        <p:spPr>
          <a:xfrm>
            <a:off x="4648702" y="3756313"/>
            <a:ext cx="2894012" cy="436563"/>
          </a:xfrm>
        </p:spPr>
        <p:txBody>
          <a:bodyPr>
            <a:noAutofit/>
          </a:bodyPr>
          <a:lstStyle>
            <a:lvl1pPr marL="0" indent="0" algn="ctr">
              <a:buNone/>
              <a:defRPr sz="1800" b="1"/>
            </a:lvl1pPr>
          </a:lstStyle>
          <a:p>
            <a:pPr lvl="0"/>
            <a:r>
              <a:rPr lang="nb-NO"/>
              <a:t>Klikk for å redigere tekststiler i malen</a:t>
            </a:r>
          </a:p>
        </p:txBody>
      </p:sp>
      <p:sp>
        <p:nvSpPr>
          <p:cNvPr id="27" name="Plassholder for tekst 24">
            <a:extLst>
              <a:ext uri="{FF2B5EF4-FFF2-40B4-BE49-F238E27FC236}">
                <a16:creationId xmlns:a16="http://schemas.microsoft.com/office/drawing/2014/main" id="{D12C300D-76CB-DE4E-AB53-CF4F3A56A6F7}"/>
              </a:ext>
            </a:extLst>
          </p:cNvPr>
          <p:cNvSpPr>
            <a:spLocks noGrp="1"/>
          </p:cNvSpPr>
          <p:nvPr>
            <p:ph type="body" sz="quarter" idx="14"/>
          </p:nvPr>
        </p:nvSpPr>
        <p:spPr>
          <a:xfrm>
            <a:off x="8626182" y="3756312"/>
            <a:ext cx="2894012" cy="436563"/>
          </a:xfrm>
        </p:spPr>
        <p:txBody>
          <a:bodyPr>
            <a:noAutofit/>
          </a:bodyPr>
          <a:lstStyle>
            <a:lvl1pPr marL="0" indent="0" algn="ctr">
              <a:buNone/>
              <a:defRPr sz="1800" b="1"/>
            </a:lvl1pPr>
          </a:lstStyle>
          <a:p>
            <a:pPr lvl="0"/>
            <a:r>
              <a:rPr lang="nb-NO"/>
              <a:t>Klikk for å redigere tekststiler i malen</a:t>
            </a:r>
          </a:p>
        </p:txBody>
      </p:sp>
      <p:sp>
        <p:nvSpPr>
          <p:cNvPr id="29" name="Plassholder for bilde 28">
            <a:extLst>
              <a:ext uri="{FF2B5EF4-FFF2-40B4-BE49-F238E27FC236}">
                <a16:creationId xmlns:a16="http://schemas.microsoft.com/office/drawing/2014/main" id="{9D901454-00EF-F941-9DEF-C912F468EC11}"/>
              </a:ext>
            </a:extLst>
          </p:cNvPr>
          <p:cNvSpPr>
            <a:spLocks noGrp="1"/>
          </p:cNvSpPr>
          <p:nvPr>
            <p:ph type="pic" sz="quarter" idx="15"/>
          </p:nvPr>
        </p:nvSpPr>
        <p:spPr>
          <a:xfrm>
            <a:off x="670931" y="764163"/>
            <a:ext cx="2894012" cy="2962273"/>
          </a:xfrm>
        </p:spPr>
        <p:txBody>
          <a:bodyPr/>
          <a:lstStyle/>
          <a:p>
            <a:r>
              <a:rPr lang="nb-NO"/>
              <a:t>Klikk på ikonet for å legge til et bilde</a:t>
            </a:r>
          </a:p>
        </p:txBody>
      </p:sp>
      <p:sp>
        <p:nvSpPr>
          <p:cNvPr id="30" name="Plassholder for bilde 28">
            <a:extLst>
              <a:ext uri="{FF2B5EF4-FFF2-40B4-BE49-F238E27FC236}">
                <a16:creationId xmlns:a16="http://schemas.microsoft.com/office/drawing/2014/main" id="{20746FCF-CD86-9E40-8268-311A3B27A9AB}"/>
              </a:ext>
            </a:extLst>
          </p:cNvPr>
          <p:cNvSpPr>
            <a:spLocks noGrp="1"/>
          </p:cNvSpPr>
          <p:nvPr>
            <p:ph type="pic" sz="quarter" idx="16"/>
          </p:nvPr>
        </p:nvSpPr>
        <p:spPr>
          <a:xfrm>
            <a:off x="4648702" y="794039"/>
            <a:ext cx="2894012" cy="2962273"/>
          </a:xfrm>
        </p:spPr>
        <p:txBody>
          <a:bodyPr/>
          <a:lstStyle/>
          <a:p>
            <a:r>
              <a:rPr lang="nb-NO"/>
              <a:t>Klikk på ikonet for å legge til et bilde</a:t>
            </a:r>
          </a:p>
        </p:txBody>
      </p:sp>
      <p:sp>
        <p:nvSpPr>
          <p:cNvPr id="31" name="Plassholder for bilde 28">
            <a:extLst>
              <a:ext uri="{FF2B5EF4-FFF2-40B4-BE49-F238E27FC236}">
                <a16:creationId xmlns:a16="http://schemas.microsoft.com/office/drawing/2014/main" id="{0BDCBDE5-9EC4-1F42-A694-F170EEB596E1}"/>
              </a:ext>
            </a:extLst>
          </p:cNvPr>
          <p:cNvSpPr>
            <a:spLocks noGrp="1"/>
          </p:cNvSpPr>
          <p:nvPr>
            <p:ph type="pic" sz="quarter" idx="17"/>
          </p:nvPr>
        </p:nvSpPr>
        <p:spPr>
          <a:xfrm>
            <a:off x="8626182" y="789564"/>
            <a:ext cx="2894012" cy="2962273"/>
          </a:xfrm>
        </p:spPr>
        <p:txBody>
          <a:bodyPr/>
          <a:lstStyle/>
          <a:p>
            <a:r>
              <a:rPr lang="nb-NO"/>
              <a:t>Klikk på ikonet for å legge til et bilde</a:t>
            </a:r>
          </a:p>
        </p:txBody>
      </p:sp>
    </p:spTree>
    <p:extLst>
      <p:ext uri="{BB962C8B-B14F-4D97-AF65-F5344CB8AC3E}">
        <p14:creationId xmlns:p14="http://schemas.microsoft.com/office/powerpoint/2010/main" val="63868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4" name="Plassholder for bilde 3"/>
          <p:cNvSpPr>
            <a:spLocks noGrp="1"/>
          </p:cNvSpPr>
          <p:nvPr>
            <p:ph type="pic" sz="quarter" idx="10"/>
          </p:nvPr>
        </p:nvSpPr>
        <p:spPr>
          <a:xfrm>
            <a:off x="0" y="0"/>
            <a:ext cx="12192000" cy="5943599"/>
          </a:xfrm>
        </p:spPr>
        <p:txBody>
          <a:bodyPr/>
          <a:lstStyle/>
          <a:p>
            <a:r>
              <a:rPr lang="nb-NO"/>
              <a:t>Klikk på ikonet for å legge til et bilde</a:t>
            </a:r>
          </a:p>
        </p:txBody>
      </p:sp>
    </p:spTree>
    <p:extLst>
      <p:ext uri="{BB962C8B-B14F-4D97-AF65-F5344CB8AC3E}">
        <p14:creationId xmlns:p14="http://schemas.microsoft.com/office/powerpoint/2010/main" val="2757063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lysbilde 2">
    <p:spTree>
      <p:nvGrpSpPr>
        <p:cNvPr id="1" name=""/>
        <p:cNvGrpSpPr/>
        <p:nvPr/>
      </p:nvGrpSpPr>
      <p:grpSpPr>
        <a:xfrm>
          <a:off x="0" y="0"/>
          <a:ext cx="0" cy="0"/>
          <a:chOff x="0" y="0"/>
          <a:chExt cx="0" cy="0"/>
        </a:xfrm>
      </p:grpSpPr>
      <p:sp>
        <p:nvSpPr>
          <p:cNvPr id="6" name="Rektangel 5"/>
          <p:cNvSpPr/>
          <p:nvPr userDrawn="1"/>
        </p:nvSpPr>
        <p:spPr>
          <a:xfrm>
            <a:off x="0" y="0"/>
            <a:ext cx="12192000" cy="6857999"/>
          </a:xfrm>
          <a:prstGeom prst="rect">
            <a:avLst/>
          </a:prstGeom>
          <a:solidFill>
            <a:srgbClr val="00574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Bilde 2">
            <a:extLst>
              <a:ext uri="{FF2B5EF4-FFF2-40B4-BE49-F238E27FC236}">
                <a16:creationId xmlns:a16="http://schemas.microsoft.com/office/drawing/2014/main" id="{2B608A84-4715-4F48-B249-2305DA85366C}"/>
              </a:ext>
            </a:extLst>
          </p:cNvPr>
          <p:cNvPicPr>
            <a:picLocks noChangeAspect="1"/>
          </p:cNvPicPr>
          <p:nvPr userDrawn="1"/>
        </p:nvPicPr>
        <p:blipFill>
          <a:blip r:embed="rId2"/>
          <a:stretch>
            <a:fillRect/>
          </a:stretch>
        </p:blipFill>
        <p:spPr>
          <a:xfrm>
            <a:off x="3965402" y="1313187"/>
            <a:ext cx="4261196" cy="3552403"/>
          </a:xfrm>
          <a:prstGeom prst="rect">
            <a:avLst/>
          </a:prstGeom>
        </p:spPr>
      </p:pic>
      <p:pic>
        <p:nvPicPr>
          <p:cNvPr id="4" name="Bild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865590"/>
            <a:ext cx="3448050" cy="1992409"/>
          </a:xfrm>
          <a:prstGeom prst="rect">
            <a:avLst/>
          </a:prstGeom>
        </p:spPr>
      </p:pic>
    </p:spTree>
    <p:extLst>
      <p:ext uri="{BB962C8B-B14F-4D97-AF65-F5344CB8AC3E}">
        <p14:creationId xmlns:p14="http://schemas.microsoft.com/office/powerpoint/2010/main" val="335239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4/21/2023</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a:t>
            </a:fld>
            <a:endParaRPr lang="en-US"/>
          </a:p>
        </p:txBody>
      </p:sp>
    </p:spTree>
    <p:extLst>
      <p:ext uri="{BB962C8B-B14F-4D97-AF65-F5344CB8AC3E}">
        <p14:creationId xmlns:p14="http://schemas.microsoft.com/office/powerpoint/2010/main" val="2180157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5EE7753-7937-2848-86A7-8DF6CFBEDE89}"/>
              </a:ext>
            </a:extLst>
          </p:cNvPr>
          <p:cNvSpPr>
            <a:spLocks noGrp="1"/>
          </p:cNvSpPr>
          <p:nvPr>
            <p:ph type="title"/>
          </p:nvPr>
        </p:nvSpPr>
        <p:spPr>
          <a:xfrm>
            <a:off x="838200" y="622004"/>
            <a:ext cx="10515600" cy="10541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94CCE55-90BB-6640-8F42-8512B2E6BDDD}"/>
              </a:ext>
            </a:extLst>
          </p:cNvPr>
          <p:cNvSpPr>
            <a:spLocks noGrp="1"/>
          </p:cNvSpPr>
          <p:nvPr>
            <p:ph type="body" idx="1"/>
          </p:nvPr>
        </p:nvSpPr>
        <p:spPr>
          <a:xfrm>
            <a:off x="838200" y="1821700"/>
            <a:ext cx="10515600" cy="3564392"/>
          </a:xfrm>
          <a:prstGeom prst="rect">
            <a:avLst/>
          </a:prstGeom>
        </p:spPr>
        <p:txBody>
          <a:bodyPr vert="horz" lIns="91440" tIns="45720" rIns="91440" bIns="45720" rtlCol="0">
            <a:normAutofit/>
          </a:bodyPr>
          <a:lstStyle/>
          <a:p>
            <a:r>
              <a:rPr lang="nb-NO"/>
              <a:t>Rediger tekststiler i malen
Andre nivå
Tredje nivå
Fjerde nivå
Femte nivå</a:t>
            </a:r>
          </a:p>
        </p:txBody>
      </p:sp>
      <p:sp>
        <p:nvSpPr>
          <p:cNvPr id="5" name="Rektangel 4"/>
          <p:cNvSpPr/>
          <p:nvPr userDrawn="1"/>
        </p:nvSpPr>
        <p:spPr>
          <a:xfrm>
            <a:off x="0" y="5952680"/>
            <a:ext cx="12192000" cy="914556"/>
          </a:xfrm>
          <a:prstGeom prst="rect">
            <a:avLst/>
          </a:prstGeom>
          <a:solidFill>
            <a:srgbClr val="005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33349" y="6019199"/>
            <a:ext cx="2009775" cy="819462"/>
          </a:xfrm>
          <a:prstGeom prst="rect">
            <a:avLst/>
          </a:prstGeom>
        </p:spPr>
      </p:pic>
    </p:spTree>
    <p:extLst>
      <p:ext uri="{BB962C8B-B14F-4D97-AF65-F5344CB8AC3E}">
        <p14:creationId xmlns:p14="http://schemas.microsoft.com/office/powerpoint/2010/main" val="3747320677"/>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71" r:id="rId3"/>
    <p:sldLayoutId id="2147483672" r:id="rId4"/>
    <p:sldLayoutId id="2147483674" r:id="rId5"/>
    <p:sldLayoutId id="2147483670" r:id="rId6"/>
    <p:sldLayoutId id="2147483673" r:id="rId7"/>
    <p:sldLayoutId id="2147483661" r:id="rId8"/>
    <p:sldLayoutId id="2147483675" r:id="rId9"/>
  </p:sldLayoutIdLst>
  <p:hf sldNum="0" hdr="0" ftr="0"/>
  <p:txStyles>
    <p:titleStyle>
      <a:lvl1pPr algn="l" defTabSz="914400" rtl="0" eaLnBrk="1" latinLnBrk="0" hangingPunct="1">
        <a:lnSpc>
          <a:spcPct val="90000"/>
        </a:lnSpc>
        <a:spcBef>
          <a:spcPct val="0"/>
        </a:spcBef>
        <a:buNone/>
        <a:defRPr sz="4000" b="1" kern="1200">
          <a:solidFill>
            <a:srgbClr val="00574F"/>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00574F"/>
        </a:buClr>
        <a:buSzPct val="130000"/>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innlandetfylke.no/tjenester/sok-tilskudd/naring-og-internasjonalt/naringsutvikling-i-innlandet.37057.aspx" TargetMode="External"/><Relationship Id="rId2" Type="http://schemas.openxmlformats.org/officeDocument/2006/relationships/hyperlink" Target="https://innlandetfylke.no/nyheter-forsiden/800-000-kroner-til-internasjonalt-samarbeid.44283.aspx"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s://osloregion.org/no/tjenester/hospiterin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nnlandetfylke.no/AnsattOversikt.aspx?personid=8625&amp;MId1=1021" TargetMode="External"/><Relationship Id="rId2" Type="http://schemas.openxmlformats.org/officeDocument/2006/relationships/hyperlink" Target="https://innlandetfylke.no/AnsattOversikt.aspx?personid=5327&amp;MId1=1021" TargetMode="Externa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hyperlink" Target="https://innlandetfylke.no/AnsattOversikt.aspx?personid=7195&amp;MId1=1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34021" y="553486"/>
            <a:ext cx="10515600" cy="4736386"/>
          </a:xfrm>
        </p:spPr>
        <p:txBody>
          <a:bodyPr>
            <a:noAutofit/>
          </a:bodyPr>
          <a:lstStyle/>
          <a:p>
            <a:r>
              <a:rPr lang="nb-NO">
                <a:effectLst>
                  <a:outerShdw blurRad="38100" dist="38100" dir="2700000" algn="tl">
                    <a:srgbClr val="000000">
                      <a:alpha val="43137"/>
                    </a:srgbClr>
                  </a:outerShdw>
                </a:effectLst>
                <a:latin typeface="Roboto"/>
                <a:ea typeface="Roboto"/>
                <a:cs typeface="Arial"/>
              </a:rPr>
              <a:t>Informasjon til IPR</a:t>
            </a:r>
            <a:br>
              <a:rPr lang="nb-NO">
                <a:effectLst>
                  <a:outerShdw blurRad="38100" dist="38100" dir="2700000" algn="tl">
                    <a:srgbClr val="000000">
                      <a:alpha val="43137"/>
                    </a:srgbClr>
                  </a:outerShdw>
                </a:effectLst>
                <a:latin typeface="Roboto"/>
                <a:ea typeface="Roboto"/>
                <a:cs typeface="Arial"/>
              </a:rPr>
            </a:br>
            <a:r>
              <a:rPr lang="nb-NO">
                <a:effectLst>
                  <a:outerShdw blurRad="38100" dist="38100" dir="2700000" algn="tl">
                    <a:srgbClr val="000000">
                      <a:alpha val="43137"/>
                    </a:srgbClr>
                  </a:outerShdw>
                </a:effectLst>
                <a:latin typeface="Roboto"/>
                <a:ea typeface="Roboto"/>
                <a:cs typeface="Arial"/>
              </a:rPr>
              <a:t>mars / april 2023</a:t>
            </a:r>
            <a:endParaRPr lang="nb-NO" sz="4400" b="0"/>
          </a:p>
        </p:txBody>
      </p:sp>
    </p:spTree>
    <p:extLst>
      <p:ext uri="{BB962C8B-B14F-4D97-AF65-F5344CB8AC3E}">
        <p14:creationId xmlns:p14="http://schemas.microsoft.com/office/powerpoint/2010/main" val="72053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DC9D5F-7141-4044-9594-50924B790EED}"/>
              </a:ext>
            </a:extLst>
          </p:cNvPr>
          <p:cNvSpPr>
            <a:spLocks noGrp="1"/>
          </p:cNvSpPr>
          <p:nvPr>
            <p:ph type="title"/>
          </p:nvPr>
        </p:nvSpPr>
        <p:spPr/>
        <p:txBody>
          <a:bodyPr/>
          <a:lstStyle/>
          <a:p>
            <a:r>
              <a:rPr lang="nb-NO"/>
              <a:t>Tema i presentasjonen</a:t>
            </a:r>
          </a:p>
        </p:txBody>
      </p:sp>
      <p:sp>
        <p:nvSpPr>
          <p:cNvPr id="3" name="Plassholder for tekst 2">
            <a:extLst>
              <a:ext uri="{FF2B5EF4-FFF2-40B4-BE49-F238E27FC236}">
                <a16:creationId xmlns:a16="http://schemas.microsoft.com/office/drawing/2014/main" id="{BDDD20F7-239A-4850-8225-27265692C06F}"/>
              </a:ext>
            </a:extLst>
          </p:cNvPr>
          <p:cNvSpPr>
            <a:spLocks noGrp="1"/>
          </p:cNvSpPr>
          <p:nvPr>
            <p:ph type="body" sz="quarter" idx="10"/>
          </p:nvPr>
        </p:nvSpPr>
        <p:spPr/>
        <p:txBody>
          <a:bodyPr>
            <a:normAutofit/>
          </a:bodyPr>
          <a:lstStyle/>
          <a:p>
            <a:r>
              <a:rPr kumimoji="0" lang="nb-NO" sz="2400" b="0" i="0" u="none" strike="noStrike" kern="1200" cap="none" spc="0" normalizeH="0" baseline="0" noProof="0" dirty="0">
                <a:ln>
                  <a:noFill/>
                </a:ln>
                <a:solidFill>
                  <a:srgbClr val="000000"/>
                </a:solidFill>
                <a:effectLst/>
                <a:uLnTx/>
                <a:uFillTx/>
                <a:latin typeface="Arial"/>
                <a:ea typeface="+mn-ea"/>
                <a:cs typeface="+mn-cs"/>
              </a:rPr>
              <a:t>NTP-prosess – tidsplan</a:t>
            </a:r>
            <a:endParaRPr lang="nb-NO" sz="2400" dirty="0">
              <a:solidFill>
                <a:srgbClr val="000000"/>
              </a:solidFill>
              <a:latin typeface="Arial"/>
              <a:ea typeface="+mn-ea"/>
              <a:cs typeface="+mn-cs"/>
            </a:endParaRPr>
          </a:p>
          <a:p>
            <a:r>
              <a:rPr lang="nb-NO" sz="2400" dirty="0">
                <a:solidFill>
                  <a:srgbClr val="000000"/>
                </a:solidFill>
                <a:latin typeface="Arial"/>
                <a:ea typeface="+mn-ea"/>
                <a:cs typeface="+mn-cs"/>
              </a:rPr>
              <a:t>Forslag til vedtak for videre prosess for kraftsituasjonen i Innlandet</a:t>
            </a:r>
          </a:p>
          <a:p>
            <a:r>
              <a:rPr lang="nb-NO" sz="2400" dirty="0">
                <a:solidFill>
                  <a:srgbClr val="000000"/>
                </a:solidFill>
                <a:latin typeface="Arial"/>
                <a:ea typeface="+mn-ea"/>
                <a:cs typeface="+mn-cs"/>
              </a:rPr>
              <a:t>Europadagen 9.5.23</a:t>
            </a:r>
          </a:p>
          <a:p>
            <a:pPr marL="0" indent="0">
              <a:buNone/>
            </a:pPr>
            <a:endParaRPr lang="nb-NO" sz="2400" dirty="0">
              <a:solidFill>
                <a:srgbClr val="000000"/>
              </a:solidFill>
              <a:latin typeface="Arial"/>
              <a:ea typeface="+mn-ea"/>
              <a:cs typeface="+mn-cs"/>
            </a:endParaRPr>
          </a:p>
          <a:p>
            <a:endParaRPr kumimoji="0" lang="nb-NO" sz="2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0233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FCF9A893-03DB-49A8-8199-2FD68BAC2F72}"/>
              </a:ext>
            </a:extLst>
          </p:cNvPr>
          <p:cNvPicPr>
            <a:picLocks noChangeAspect="1"/>
          </p:cNvPicPr>
          <p:nvPr/>
        </p:nvPicPr>
        <p:blipFill>
          <a:blip r:embed="rId3"/>
          <a:stretch>
            <a:fillRect/>
          </a:stretch>
        </p:blipFill>
        <p:spPr>
          <a:xfrm rot="194385">
            <a:off x="9842276" y="420011"/>
            <a:ext cx="2244953" cy="3168462"/>
          </a:xfrm>
          <a:prstGeom prst="rect">
            <a:avLst/>
          </a:prstGeom>
          <a:ln>
            <a:solidFill>
              <a:schemeClr val="tx1"/>
            </a:solidFill>
          </a:ln>
        </p:spPr>
      </p:pic>
      <p:sp>
        <p:nvSpPr>
          <p:cNvPr id="2" name="Tittel 1">
            <a:extLst>
              <a:ext uri="{FF2B5EF4-FFF2-40B4-BE49-F238E27FC236}">
                <a16:creationId xmlns:a16="http://schemas.microsoft.com/office/drawing/2014/main" id="{8E95076F-CF51-4AD7-8804-765BB7B7B271}"/>
              </a:ext>
            </a:extLst>
          </p:cNvPr>
          <p:cNvSpPr>
            <a:spLocks noGrp="1"/>
          </p:cNvSpPr>
          <p:nvPr>
            <p:ph type="title"/>
          </p:nvPr>
        </p:nvSpPr>
        <p:spPr>
          <a:xfrm>
            <a:off x="838200" y="128095"/>
            <a:ext cx="8779686" cy="813003"/>
          </a:xfrm>
        </p:spPr>
        <p:txBody>
          <a:bodyPr>
            <a:normAutofit/>
          </a:bodyPr>
          <a:lstStyle/>
          <a:p>
            <a:pPr algn="ctr"/>
            <a:r>
              <a:rPr lang="nb-NO" sz="3200"/>
              <a:t>Nasjonal Transportplan  – hva skjer?</a:t>
            </a:r>
          </a:p>
        </p:txBody>
      </p:sp>
      <p:sp>
        <p:nvSpPr>
          <p:cNvPr id="3" name="Plassholder for innhold 2">
            <a:extLst>
              <a:ext uri="{FF2B5EF4-FFF2-40B4-BE49-F238E27FC236}">
                <a16:creationId xmlns:a16="http://schemas.microsoft.com/office/drawing/2014/main" id="{B7DF4ED6-4AA7-4E8D-AF29-8F5D9469986A}"/>
              </a:ext>
            </a:extLst>
          </p:cNvPr>
          <p:cNvSpPr>
            <a:spLocks noGrp="1"/>
          </p:cNvSpPr>
          <p:nvPr>
            <p:ph idx="1"/>
          </p:nvPr>
        </p:nvSpPr>
        <p:spPr>
          <a:xfrm>
            <a:off x="838199" y="987819"/>
            <a:ext cx="7282543" cy="4861438"/>
          </a:xfrm>
        </p:spPr>
        <p:txBody>
          <a:bodyPr vert="horz" lIns="91440" tIns="45720" rIns="91440" bIns="45720" rtlCol="0" anchor="t">
            <a:normAutofit fontScale="92500" lnSpcReduction="20000"/>
          </a:bodyPr>
          <a:lstStyle/>
          <a:p>
            <a:pPr lvl="1"/>
            <a:r>
              <a:rPr lang="nb-NO" sz="2000" b="1" dirty="0"/>
              <a:t>21. februar</a:t>
            </a:r>
            <a:r>
              <a:rPr lang="nb-NO" sz="2000" dirty="0"/>
              <a:t>: Fylkestinget behandlet sak om </a:t>
            </a:r>
            <a:r>
              <a:rPr lang="nb-NO" sz="1800" dirty="0"/>
              <a:t>«Viktigste transportutfordringer i Innlandet – innspill til Nasjonal Transportplan 2025 – 2036.»</a:t>
            </a:r>
          </a:p>
          <a:p>
            <a:pPr lvl="1"/>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nb-NO" sz="2100" b="1" dirty="0"/>
              <a:t>20. – 22. mars: </a:t>
            </a:r>
            <a:r>
              <a:rPr lang="nb-NO" sz="2100" dirty="0"/>
              <a:t>Stortingets transportkomite besøker Innlandet. Reiserute: Lillehammer – Folldal – Tynset – Røros.</a:t>
            </a:r>
          </a:p>
          <a:p>
            <a:pPr lvl="1"/>
            <a:endParaRPr lang="nb-NO" sz="2000" dirty="0"/>
          </a:p>
          <a:p>
            <a:pPr lvl="1"/>
            <a:r>
              <a:rPr lang="nb-NO" sz="2000" b="1" dirty="0"/>
              <a:t>31. mars</a:t>
            </a:r>
            <a:r>
              <a:rPr lang="nb-NO" sz="2000" dirty="0"/>
              <a:t>: Transportetatenes forslag til prioriteringer legges ut. </a:t>
            </a:r>
          </a:p>
          <a:p>
            <a:pPr lvl="1"/>
            <a:endParaRPr lang="nb-NO" sz="2000" dirty="0"/>
          </a:p>
          <a:p>
            <a:pPr lvl="1"/>
            <a:r>
              <a:rPr lang="nb-NO" sz="2000" dirty="0">
                <a:highlight>
                  <a:srgbClr val="FFFF00"/>
                </a:highlight>
              </a:rPr>
              <a:t>Regionene/IPR kan sende inn sine innspill til fylkeskommunen </a:t>
            </a:r>
            <a:r>
              <a:rPr lang="nb-NO" sz="2000" b="1" dirty="0">
                <a:highlight>
                  <a:srgbClr val="FFFF00"/>
                </a:highlight>
              </a:rPr>
              <a:t>innen 5. mai</a:t>
            </a:r>
          </a:p>
          <a:p>
            <a:pPr lvl="1"/>
            <a:endParaRPr lang="nb-NO" sz="2000" dirty="0"/>
          </a:p>
          <a:p>
            <a:pPr lvl="1"/>
            <a:r>
              <a:rPr lang="nb-NO" sz="2000" b="1" dirty="0"/>
              <a:t>13. juni</a:t>
            </a:r>
            <a:r>
              <a:rPr lang="nb-NO" sz="2000" dirty="0"/>
              <a:t>: Fylkestinget behandler høring på transportetatenes prioriteringer</a:t>
            </a:r>
          </a:p>
          <a:p>
            <a:pPr lvl="1"/>
            <a:endParaRPr lang="nb-NO" sz="2000" dirty="0"/>
          </a:p>
          <a:p>
            <a:pPr lvl="1"/>
            <a:r>
              <a:rPr lang="nb-NO" sz="2000" b="1" dirty="0"/>
              <a:t>Høst 2023: </a:t>
            </a:r>
            <a:r>
              <a:rPr lang="nb-NO" sz="2000" dirty="0"/>
              <a:t>Regionale møter m/samferdselsdepartementet</a:t>
            </a:r>
          </a:p>
          <a:p>
            <a:pPr lvl="1"/>
            <a:endParaRPr lang="nb-NO" sz="2000" dirty="0"/>
          </a:p>
          <a:p>
            <a:pPr lvl="1"/>
            <a:r>
              <a:rPr lang="nb-NO" sz="2000" b="1"/>
              <a:t>Vår 2024: </a:t>
            </a:r>
            <a:r>
              <a:rPr lang="nb-NO" sz="2000"/>
              <a:t>Stortingsmelding legges frem</a:t>
            </a:r>
          </a:p>
          <a:p>
            <a:pPr lvl="1"/>
            <a:endParaRPr lang="nb-NO" dirty="0"/>
          </a:p>
          <a:p>
            <a:endParaRPr lang="nb-NO" dirty="0"/>
          </a:p>
        </p:txBody>
      </p:sp>
      <p:pic>
        <p:nvPicPr>
          <p:cNvPr id="7" name="Bilde 6">
            <a:extLst>
              <a:ext uri="{FF2B5EF4-FFF2-40B4-BE49-F238E27FC236}">
                <a16:creationId xmlns:a16="http://schemas.microsoft.com/office/drawing/2014/main" id="{3721D6AF-57A3-4E96-BB72-6C08858B1389}"/>
              </a:ext>
            </a:extLst>
          </p:cNvPr>
          <p:cNvPicPr>
            <a:picLocks noChangeAspect="1"/>
          </p:cNvPicPr>
          <p:nvPr/>
        </p:nvPicPr>
        <p:blipFill>
          <a:blip r:embed="rId4"/>
          <a:stretch>
            <a:fillRect/>
          </a:stretch>
        </p:blipFill>
        <p:spPr>
          <a:xfrm>
            <a:off x="8236857" y="1676104"/>
            <a:ext cx="2315944" cy="3304982"/>
          </a:xfrm>
          <a:prstGeom prst="rect">
            <a:avLst/>
          </a:prstGeom>
          <a:ln>
            <a:solidFill>
              <a:schemeClr val="tx1"/>
            </a:solidFill>
          </a:ln>
        </p:spPr>
      </p:pic>
      <p:sp>
        <p:nvSpPr>
          <p:cNvPr id="4" name="Pil: høyre 3">
            <a:extLst>
              <a:ext uri="{FF2B5EF4-FFF2-40B4-BE49-F238E27FC236}">
                <a16:creationId xmlns:a16="http://schemas.microsoft.com/office/drawing/2014/main" id="{9AF297D1-A2E8-F1AE-289D-02C3EB4D79A5}"/>
              </a:ext>
            </a:extLst>
          </p:cNvPr>
          <p:cNvSpPr/>
          <p:nvPr/>
        </p:nvSpPr>
        <p:spPr>
          <a:xfrm rot="743944">
            <a:off x="317590" y="2578912"/>
            <a:ext cx="1041215" cy="4204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Pil: høyre 5">
            <a:extLst>
              <a:ext uri="{FF2B5EF4-FFF2-40B4-BE49-F238E27FC236}">
                <a16:creationId xmlns:a16="http://schemas.microsoft.com/office/drawing/2014/main" id="{7C5559D8-3DF9-F12D-8E3D-C1CBADA23831}"/>
              </a:ext>
            </a:extLst>
          </p:cNvPr>
          <p:cNvSpPr/>
          <p:nvPr/>
        </p:nvSpPr>
        <p:spPr>
          <a:xfrm rot="743944">
            <a:off x="317589" y="3368801"/>
            <a:ext cx="1041215" cy="4204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16616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DC9D5F-7141-4044-9594-50924B790EED}"/>
              </a:ext>
            </a:extLst>
          </p:cNvPr>
          <p:cNvSpPr>
            <a:spLocks noGrp="1"/>
          </p:cNvSpPr>
          <p:nvPr>
            <p:ph type="title"/>
          </p:nvPr>
        </p:nvSpPr>
        <p:spPr/>
        <p:txBody>
          <a:bodyPr>
            <a:normAutofit fontScale="90000"/>
          </a:bodyPr>
          <a:lstStyle/>
          <a:p>
            <a:pPr algn="ctr"/>
            <a:r>
              <a:rPr lang="nb-NO"/>
              <a:t>Forslag til videre prosess rundt Innlandets forhold til elektrifisering og mer produksjon av fornybar energi </a:t>
            </a:r>
          </a:p>
        </p:txBody>
      </p:sp>
      <p:sp>
        <p:nvSpPr>
          <p:cNvPr id="3" name="Plassholder for tekst 2">
            <a:extLst>
              <a:ext uri="{FF2B5EF4-FFF2-40B4-BE49-F238E27FC236}">
                <a16:creationId xmlns:a16="http://schemas.microsoft.com/office/drawing/2014/main" id="{BDDD20F7-239A-4850-8225-27265692C06F}"/>
              </a:ext>
            </a:extLst>
          </p:cNvPr>
          <p:cNvSpPr>
            <a:spLocks noGrp="1"/>
          </p:cNvSpPr>
          <p:nvPr>
            <p:ph type="body" sz="quarter" idx="10"/>
          </p:nvPr>
        </p:nvSpPr>
        <p:spPr>
          <a:xfrm>
            <a:off x="838200" y="2152649"/>
            <a:ext cx="10515600" cy="3600451"/>
          </a:xfrm>
        </p:spPr>
        <p:txBody>
          <a:bodyPr>
            <a:normAutofit fontScale="62500" lnSpcReduction="20000"/>
          </a:bodyPr>
          <a:lstStyle/>
          <a:p>
            <a:r>
              <a:rPr lang="nb-NO" sz="2400" b="1" dirty="0"/>
              <a:t>Vedtak </a:t>
            </a:r>
            <a:r>
              <a:rPr lang="nb-NO" sz="2400" b="1"/>
              <a:t>i fylkesutvalg 20.03:</a:t>
            </a:r>
            <a:endParaRPr lang="nb-NO" sz="2400" dirty="0">
              <a:solidFill>
                <a:srgbClr val="FF0000"/>
              </a:solidFill>
            </a:endParaRPr>
          </a:p>
          <a:p>
            <a:r>
              <a:rPr lang="nb-NO" sz="2400" dirty="0"/>
              <a:t>1. Innlandet fylkeskommune skal engasjere seg aktivt i arbeidet med å gjennomføre den nødvendige elektrifiseringen av samfunnet. Dette arbeidet inkluderer både en satsing på energiøkonomisering og videre utbygging av fornybar energi.</a:t>
            </a:r>
          </a:p>
          <a:p>
            <a:r>
              <a:rPr lang="nb-NO" sz="2400" dirty="0"/>
              <a:t>2. Innlandet fylkeskommune skal arbeide for at eksisterende kraftproduksjon i Innlandet i størst mulig grad skal benyttes i Innlandet og igangsette arbeid med plan for utvikling av mer strømproduksjon</a:t>
            </a:r>
          </a:p>
          <a:p>
            <a:r>
              <a:rPr lang="nb-NO" sz="2400" dirty="0"/>
              <a:t>3. Eksisterende industri og næringsliv med bærekraftige forretningsmodeller må prioriteres og sikres kraft til sine virksomheter og til elektrifisering for å møte nye krav til utslipp. Det er samtidig viktig at det sikres kapasiteter som legger til rette for ny industri i Innlandet.</a:t>
            </a:r>
          </a:p>
          <a:p>
            <a:r>
              <a:rPr lang="nb-NO" sz="2400" dirty="0"/>
              <a:t>4. Innlandet fylkeskommune mener at planlagte tiltak i transmisjonsnettet og innlandets regionalnett for økt kapasitet er helt nødvendig for utvikling av ny grønn industri og må framskyndes i tid. Dette gjelder både økt overføringskapasitet og transformeringskapasitet.</a:t>
            </a:r>
          </a:p>
          <a:p>
            <a:r>
              <a:rPr lang="nb-NO" sz="2400" dirty="0"/>
              <a:t>5. Fylkesutvalget ber fylkeskommunedirektøren sette ned ei prosjektgruppe for oppfølging av dette arbeidet. Gruppa gis et tydelig mandat, og relevante fagmiljøer kobles på. Det legges fram en ny sak som tydeliggjør Innlandets interesser og muligheter i framtidens marked for kraft og distribusjonsnett.</a:t>
            </a:r>
            <a:endParaRPr kumimoji="0" lang="nb-NO" sz="24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80969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4557"/>
        </a:solidFill>
        <a:effectLst/>
      </p:bgPr>
    </p:bg>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6A391111-CEE6-4C80-9AF7-600E62291CB2}"/>
              </a:ext>
              <a:ext uri="{C183D7F6-B498-43B3-948B-1728B52AA6E4}">
                <adec:decorative xmlns:adec="http://schemas.microsoft.com/office/drawing/2017/decorative" val="1"/>
              </a:ext>
            </a:extLst>
          </p:cNvPr>
          <p:cNvGrpSpPr/>
          <p:nvPr/>
        </p:nvGrpSpPr>
        <p:grpSpPr>
          <a:xfrm>
            <a:off x="6882539" y="4962487"/>
            <a:ext cx="5913120" cy="5805805"/>
            <a:chOff x="0" y="0"/>
            <a:chExt cx="5913160" cy="5806370"/>
          </a:xfrm>
        </p:grpSpPr>
        <p:sp>
          <p:nvSpPr>
            <p:cNvPr id="4" name="Frihåndsform: figur 3">
              <a:extLst>
                <a:ext uri="{FF2B5EF4-FFF2-40B4-BE49-F238E27FC236}">
                  <a16:creationId xmlns:a16="http://schemas.microsoft.com/office/drawing/2014/main" id="{6D3A3A96-04BF-40A2-BEDB-6DB05F87B87E}"/>
                </a:ext>
              </a:extLst>
            </p:cNvPr>
            <p:cNvSpPr/>
            <p:nvPr/>
          </p:nvSpPr>
          <p:spPr>
            <a:xfrm>
              <a:off x="0" y="0"/>
              <a:ext cx="5012540" cy="5012502"/>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 name="Frihåndsform: figur 4">
              <a:extLst>
                <a:ext uri="{FF2B5EF4-FFF2-40B4-BE49-F238E27FC236}">
                  <a16:creationId xmlns:a16="http://schemas.microsoft.com/office/drawing/2014/main" id="{56717990-C982-447B-AE57-31C61F2226DC}"/>
                </a:ext>
              </a:extLst>
            </p:cNvPr>
            <p:cNvSpPr/>
            <p:nvPr/>
          </p:nvSpPr>
          <p:spPr>
            <a:xfrm>
              <a:off x="736270" y="629392"/>
              <a:ext cx="5176890" cy="5176978"/>
            </a:xfrm>
            <a:custGeom>
              <a:avLst/>
              <a:gdLst>
                <a:gd name="connsiteX0" fmla="*/ 424811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1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1" y="2864643"/>
                  </a:moveTo>
                  <a:lnTo>
                    <a:pt x="424812" y="2864642"/>
                  </a:lnTo>
                  <a:lnTo>
                    <a:pt x="2864364" y="424852"/>
                  </a:lnTo>
                  <a:lnTo>
                    <a:pt x="2864365" y="424851"/>
                  </a:lnTo>
                  <a:cubicBezTo>
                    <a:pt x="2961545" y="327662"/>
                    <a:pt x="2961547"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1" y="2864643"/>
                  </a:cubicBezTo>
                  <a:close/>
                </a:path>
              </a:pathLst>
            </a:custGeom>
            <a:noFill/>
            <a:ln w="19050" cap="flat">
              <a:solidFill>
                <a:srgbClr val="004557"/>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Frihåndsform: figur 5">
              <a:extLst>
                <a:ext uri="{FF2B5EF4-FFF2-40B4-BE49-F238E27FC236}">
                  <a16:creationId xmlns:a16="http://schemas.microsoft.com/office/drawing/2014/main" id="{BC115ADC-D49C-427E-98E9-63F22F3AD1E7}"/>
                </a:ext>
              </a:extLst>
            </p:cNvPr>
            <p:cNvSpPr/>
            <p:nvPr/>
          </p:nvSpPr>
          <p:spPr>
            <a:xfrm>
              <a:off x="510639" y="1104405"/>
              <a:ext cx="2739224" cy="2739481"/>
            </a:xfrm>
            <a:custGeom>
              <a:avLst/>
              <a:gdLst>
                <a:gd name="connsiteX0" fmla="*/ 424810 w 2937250"/>
                <a:gd name="connsiteY0" fmla="*/ 2864643 h 2937535"/>
                <a:gd name="connsiteX1" fmla="*/ 424811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0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1" y="2864642"/>
                  </a:lnTo>
                  <a:lnTo>
                    <a:pt x="2864364" y="424852"/>
                  </a:lnTo>
                  <a:lnTo>
                    <a:pt x="2864365" y="424851"/>
                  </a:lnTo>
                  <a:cubicBezTo>
                    <a:pt x="2961545" y="327662"/>
                    <a:pt x="2961546" y="170084"/>
                    <a:pt x="2864365" y="72893"/>
                  </a:cubicBezTo>
                  <a:lnTo>
                    <a:pt x="2864365" y="72893"/>
                  </a:lnTo>
                  <a:cubicBezTo>
                    <a:pt x="2767184" y="-24298"/>
                    <a:pt x="2609621" y="-24297"/>
                    <a:pt x="2512440"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7" name="Frihåndsform: figur 6">
              <a:extLst>
                <a:ext uri="{FF2B5EF4-FFF2-40B4-BE49-F238E27FC236}">
                  <a16:creationId xmlns:a16="http://schemas.microsoft.com/office/drawing/2014/main" id="{349EABA6-77CC-4DB2-9024-F302CE3881CB}"/>
                </a:ext>
              </a:extLst>
            </p:cNvPr>
            <p:cNvSpPr/>
            <p:nvPr/>
          </p:nvSpPr>
          <p:spPr>
            <a:xfrm>
              <a:off x="2030680" y="985652"/>
              <a:ext cx="2739224" cy="2739481"/>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ihåndsform: figur 7">
              <a:extLst>
                <a:ext uri="{FF2B5EF4-FFF2-40B4-BE49-F238E27FC236}">
                  <a16:creationId xmlns:a16="http://schemas.microsoft.com/office/drawing/2014/main" id="{39F0ECD8-FE07-4A3B-B55A-C20CD40804B8}"/>
                </a:ext>
              </a:extLst>
            </p:cNvPr>
            <p:cNvSpPr/>
            <p:nvPr/>
          </p:nvSpPr>
          <p:spPr>
            <a:xfrm>
              <a:off x="1246909" y="1270660"/>
              <a:ext cx="4384337" cy="4384304"/>
            </a:xfrm>
            <a:custGeom>
              <a:avLst/>
              <a:gdLst>
                <a:gd name="connsiteX0" fmla="*/ 2512440 w 2937250"/>
                <a:gd name="connsiteY0" fmla="*/ 72893 h 2937535"/>
                <a:gd name="connsiteX1" fmla="*/ 2512439 w 2937250"/>
                <a:gd name="connsiteY1" fmla="*/ 72894 h 2937535"/>
                <a:gd name="connsiteX2" fmla="*/ 72887 w 2937250"/>
                <a:gd name="connsiteY2" fmla="*/ 2512684 h 2937535"/>
                <a:gd name="connsiteX3" fmla="*/ 72886 w 2937250"/>
                <a:gd name="connsiteY3" fmla="*/ 2512685 h 2937535"/>
                <a:gd name="connsiteX4" fmla="*/ 72886 w 2937250"/>
                <a:gd name="connsiteY4" fmla="*/ 2864643 h 2937535"/>
                <a:gd name="connsiteX5" fmla="*/ 72886 w 2937250"/>
                <a:gd name="connsiteY5" fmla="*/ 2864643 h 2937535"/>
                <a:gd name="connsiteX6" fmla="*/ 424810 w 2937250"/>
                <a:gd name="connsiteY6" fmla="*/ 2864643 h 2937535"/>
                <a:gd name="connsiteX7" fmla="*/ 424811 w 2937250"/>
                <a:gd name="connsiteY7" fmla="*/ 2864643 h 2937535"/>
                <a:gd name="connsiteX8" fmla="*/ 2864364 w 2937250"/>
                <a:gd name="connsiteY8" fmla="*/ 424853 h 2937535"/>
                <a:gd name="connsiteX9" fmla="*/ 2864364 w 2937250"/>
                <a:gd name="connsiteY9" fmla="*/ 424852 h 2937535"/>
                <a:gd name="connsiteX10" fmla="*/ 2864364 w 2937250"/>
                <a:gd name="connsiteY10" fmla="*/ 72893 h 2937535"/>
                <a:gd name="connsiteX11" fmla="*/ 2864364 w 2937250"/>
                <a:gd name="connsiteY11" fmla="*/ 72893 h 2937535"/>
                <a:gd name="connsiteX12" fmla="*/ 2512440 w 2937250"/>
                <a:gd name="connsiteY12" fmla="*/ 7289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2512440" y="72893"/>
                  </a:moveTo>
                  <a:lnTo>
                    <a:pt x="2512439" y="72894"/>
                  </a:lnTo>
                  <a:lnTo>
                    <a:pt x="72887" y="2512684"/>
                  </a:lnTo>
                  <a:lnTo>
                    <a:pt x="72886" y="2512685"/>
                  </a:lnTo>
                  <a:cubicBezTo>
                    <a:pt x="-24295" y="2609874"/>
                    <a:pt x="-24296" y="2767452"/>
                    <a:pt x="72886" y="2864643"/>
                  </a:cubicBezTo>
                  <a:lnTo>
                    <a:pt x="72886" y="2864643"/>
                  </a:lnTo>
                  <a:cubicBezTo>
                    <a:pt x="170067" y="2961834"/>
                    <a:pt x="327630" y="2961833"/>
                    <a:pt x="424810" y="2864643"/>
                  </a:cubicBezTo>
                  <a:lnTo>
                    <a:pt x="424811" y="2864643"/>
                  </a:lnTo>
                  <a:lnTo>
                    <a:pt x="2864364" y="424853"/>
                  </a:lnTo>
                  <a:lnTo>
                    <a:pt x="2864364" y="424852"/>
                  </a:lnTo>
                  <a:cubicBezTo>
                    <a:pt x="2961546" y="327661"/>
                    <a:pt x="2961546" y="170084"/>
                    <a:pt x="2864364" y="72893"/>
                  </a:cubicBezTo>
                  <a:lnTo>
                    <a:pt x="2864364" y="72893"/>
                  </a:lnTo>
                  <a:cubicBezTo>
                    <a:pt x="2767183" y="-24298"/>
                    <a:pt x="2609621" y="-24298"/>
                    <a:pt x="2512440" y="7289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11" name="TekstSylinder 10">
            <a:extLst>
              <a:ext uri="{FF2B5EF4-FFF2-40B4-BE49-F238E27FC236}">
                <a16:creationId xmlns:a16="http://schemas.microsoft.com/office/drawing/2014/main" id="{10D77F02-D9D0-40E5-9C8D-D0AA3FD9945A}"/>
              </a:ext>
            </a:extLst>
          </p:cNvPr>
          <p:cNvSpPr txBox="1"/>
          <p:nvPr/>
        </p:nvSpPr>
        <p:spPr>
          <a:xfrm>
            <a:off x="956345" y="1451624"/>
            <a:ext cx="5048573" cy="48038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000000"/>
              </a:solidFill>
              <a:effectLst/>
              <a:uLnTx/>
              <a:uFillTx/>
              <a:latin typeface="Montserrat" panose="00000500000000000000" pitchFamily="50"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000000"/>
              </a:solidFill>
              <a:effectLst/>
              <a:uLnTx/>
              <a:uFillTx/>
              <a:latin typeface="Montserrat" panose="00000500000000000000" pitchFamily="50" charset="0"/>
              <a:ea typeface="+mn-ea"/>
              <a:cs typeface="+mn-cs"/>
            </a:endParaRP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200" b="0" i="0" u="none" strike="noStrike" kern="1200" cap="none" spc="0" normalizeH="0" baseline="0" noProof="0">
                <a:ln>
                  <a:noFill/>
                </a:ln>
                <a:solidFill>
                  <a:srgbClr val="000000"/>
                </a:solidFill>
                <a:effectLst/>
                <a:uLnTx/>
                <a:uFillTx/>
                <a:latin typeface="Montserrat" panose="00000500000000000000" pitchFamily="50" charset="0"/>
                <a:ea typeface="+mn-ea"/>
                <a:cs typeface="+mn-cs"/>
              </a:rPr>
              <a:t> </a:t>
            </a:r>
            <a:r>
              <a:rPr kumimoji="0" lang="nb-NO" sz="24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Program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13.30 Registrering/kaffe og en matbit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14.00 Åpning ved dagens konferansier, fylkesordfører Even A. Hagen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14.05 Innledning ved ordfører i Lillehammer, Ingunn Trosholmen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14.20 Europa og Innlandet – muligheter ved europeisk samarbeid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14.45 Erfaringer fra Internasjonalt kommunenettverk i Viken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DF00"/>
                </a:solidFill>
                <a:effectLst/>
                <a:uLnTx/>
                <a:uFillTx/>
                <a:latin typeface="Montserrat" panose="00000500000000000000" pitchFamily="50" charset="0"/>
                <a:ea typeface="+mn-ea"/>
                <a:cs typeface="+mn-cs"/>
              </a:rPr>
              <a:t>15.00 Pause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15.15 Hvordan jobber kommunene i Innlandet med europeisk samarbeid?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DF00"/>
                </a:solidFill>
                <a:effectLst/>
                <a:uLnTx/>
                <a:uFillTx/>
                <a:latin typeface="Montserrat" panose="00000500000000000000" pitchFamily="50" charset="0"/>
                <a:ea typeface="+mn-ea"/>
                <a:cs typeface="+mn-cs"/>
              </a:rPr>
              <a:t>16:40 Pause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17.00 Panelsamtale: hvordan lykkes med europeisk samarbeid?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17.45 Oppsummering og veien videre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DF00"/>
                </a:solidFill>
                <a:effectLst/>
                <a:uLnTx/>
                <a:uFillTx/>
                <a:latin typeface="Montserrat" panose="00000500000000000000" pitchFamily="50" charset="0"/>
                <a:ea typeface="+mn-ea"/>
                <a:cs typeface="+mn-cs"/>
              </a:rPr>
              <a:t>18.00 Pause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18.30 Tapas/fingermat og Europa-quiz med Johan Høstmælingen </a:t>
            </a:r>
          </a:p>
          <a:p>
            <a:pPr marL="0" marR="0" lvl="0" indent="0" algn="l" defTabSz="914400" rtl="0" eaLnBrk="1" fontAlgn="auto" latinLnBrk="0" hangingPunct="1">
              <a:lnSpc>
                <a:spcPct val="100000"/>
              </a:lnSpc>
              <a:spcBef>
                <a:spcPts val="800"/>
              </a:spcBef>
              <a:spcAft>
                <a:spcPts val="108"/>
              </a:spcAft>
              <a:buClrTx/>
              <a:buSzTx/>
              <a:buFontTx/>
              <a:buNone/>
              <a:tabLst/>
              <a:defRPr/>
            </a:pP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21.00 Mulighet til å se semifinalen i Eurovision Song </a:t>
            </a:r>
            <a:r>
              <a:rPr kumimoji="0" lang="nb-NO" sz="1100" b="0" i="0" u="none" strike="noStrike" kern="1200" cap="none" spc="0" normalizeH="0" baseline="0" noProof="0" err="1">
                <a:ln>
                  <a:noFill/>
                </a:ln>
                <a:solidFill>
                  <a:srgbClr val="FFFFFF"/>
                </a:solidFill>
                <a:effectLst/>
                <a:uLnTx/>
                <a:uFillTx/>
                <a:latin typeface="Montserrat" panose="00000500000000000000" pitchFamily="50" charset="0"/>
                <a:ea typeface="+mn-ea"/>
                <a:cs typeface="+mn-cs"/>
              </a:rPr>
              <a:t>Contest</a:t>
            </a:r>
            <a:r>
              <a:rPr kumimoji="0" lang="nb-NO" sz="1100" b="0" i="0" u="none" strike="noStrike" kern="1200" cap="none" spc="0" normalizeH="0" baseline="0" noProof="0">
                <a:ln>
                  <a:noFill/>
                </a:ln>
                <a:solidFill>
                  <a:srgbClr val="FFFFFF"/>
                </a:solidFill>
                <a:effectLst/>
                <a:uLnTx/>
                <a:uFillTx/>
                <a:latin typeface="Montserrat" panose="00000500000000000000" pitchFamily="50" charset="0"/>
                <a:ea typeface="+mn-ea"/>
                <a:cs typeface="+mn-cs"/>
              </a:rPr>
              <a:t> sammen </a:t>
            </a: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15" name="TekstSylinder 14">
            <a:extLst>
              <a:ext uri="{FF2B5EF4-FFF2-40B4-BE49-F238E27FC236}">
                <a16:creationId xmlns:a16="http://schemas.microsoft.com/office/drawing/2014/main" id="{9FF2D2A7-E6FC-41D2-B029-D74C2D915A0D}"/>
              </a:ext>
            </a:extLst>
          </p:cNvPr>
          <p:cNvSpPr txBox="1"/>
          <p:nvPr/>
        </p:nvSpPr>
        <p:spPr>
          <a:xfrm>
            <a:off x="7104721" y="2330897"/>
            <a:ext cx="4482239" cy="2934137"/>
          </a:xfrm>
          <a:prstGeom prst="rect">
            <a:avLst/>
          </a:prstGeom>
          <a:noFill/>
        </p:spPr>
        <p:txBody>
          <a:bodyPr wrap="square">
            <a:spAutoFit/>
          </a:bodyPr>
          <a:lstStyle/>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4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Mål for dagen:</a:t>
            </a: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4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Informere og inspirere kommunene i Innlandet til europeisk samarbeid.</a:t>
            </a: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4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Følge opp KS-turen for kommunedirektørene til Brüssel i april.</a:t>
            </a:r>
          </a:p>
        </p:txBody>
      </p:sp>
      <p:cxnSp>
        <p:nvCxnSpPr>
          <p:cNvPr id="17" name="Rett linje 16">
            <a:extLst>
              <a:ext uri="{FF2B5EF4-FFF2-40B4-BE49-F238E27FC236}">
                <a16:creationId xmlns:a16="http://schemas.microsoft.com/office/drawing/2014/main" id="{5F64126F-32F6-4F65-9E6B-0AFA76C60085}"/>
              </a:ext>
            </a:extLst>
          </p:cNvPr>
          <p:cNvCxnSpPr>
            <a:cxnSpLocks/>
          </p:cNvCxnSpPr>
          <p:nvPr/>
        </p:nvCxnSpPr>
        <p:spPr>
          <a:xfrm>
            <a:off x="6650102" y="2549472"/>
            <a:ext cx="0" cy="3320512"/>
          </a:xfrm>
          <a:prstGeom prst="line">
            <a:avLst/>
          </a:prstGeom>
          <a:ln w="76200" cap="rnd">
            <a:solidFill>
              <a:srgbClr val="00A0C8">
                <a:alpha val="27000"/>
              </a:srgbClr>
            </a:solidFill>
          </a:ln>
        </p:spPr>
        <p:style>
          <a:lnRef idx="1">
            <a:schemeClr val="accent1"/>
          </a:lnRef>
          <a:fillRef idx="0">
            <a:schemeClr val="accent1"/>
          </a:fillRef>
          <a:effectRef idx="0">
            <a:schemeClr val="accent1"/>
          </a:effectRef>
          <a:fontRef idx="minor">
            <a:schemeClr val="tx1"/>
          </a:fontRef>
        </p:style>
      </p:cxnSp>
      <p:sp>
        <p:nvSpPr>
          <p:cNvPr id="19" name="Grafikk 1">
            <a:extLst>
              <a:ext uri="{FF2B5EF4-FFF2-40B4-BE49-F238E27FC236}">
                <a16:creationId xmlns:a16="http://schemas.microsoft.com/office/drawing/2014/main" id="{CE676952-EF22-41B5-8403-5A620516B75F}"/>
              </a:ext>
              <a:ext uri="{C183D7F6-B498-43B3-948B-1728B52AA6E4}">
                <adec:decorative xmlns:adec="http://schemas.microsoft.com/office/drawing/2017/decorative" val="1"/>
              </a:ext>
            </a:extLst>
          </p:cNvPr>
          <p:cNvSpPr/>
          <p:nvPr/>
        </p:nvSpPr>
        <p:spPr>
          <a:xfrm>
            <a:off x="-594867" y="304399"/>
            <a:ext cx="8661735"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63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Grafikk 1">
            <a:extLst>
              <a:ext uri="{FF2B5EF4-FFF2-40B4-BE49-F238E27FC236}">
                <a16:creationId xmlns:a16="http://schemas.microsoft.com/office/drawing/2014/main" id="{874E462F-1AC5-4835-BABD-1C81FF521820}"/>
              </a:ext>
              <a:ext uri="{C183D7F6-B498-43B3-948B-1728B52AA6E4}">
                <adec:decorative xmlns:adec="http://schemas.microsoft.com/office/drawing/2017/decorative" val="1"/>
              </a:ext>
            </a:extLst>
          </p:cNvPr>
          <p:cNvSpPr/>
          <p:nvPr/>
        </p:nvSpPr>
        <p:spPr>
          <a:xfrm>
            <a:off x="-61467" y="418699"/>
            <a:ext cx="7874119"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1270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Grafikk 56">
            <a:extLst>
              <a:ext uri="{FF2B5EF4-FFF2-40B4-BE49-F238E27FC236}">
                <a16:creationId xmlns:a16="http://schemas.microsoft.com/office/drawing/2014/main" id="{6A517A39-FE8D-4765-B0A3-86C8E08AD4F6}"/>
              </a:ext>
              <a:ext uri="{C183D7F6-B498-43B3-948B-1728B52AA6E4}">
                <adec:decorative xmlns:adec="http://schemas.microsoft.com/office/drawing/2017/decorative" val="1"/>
              </a:ext>
            </a:extLst>
          </p:cNvPr>
          <p:cNvSpPr/>
          <p:nvPr/>
        </p:nvSpPr>
        <p:spPr>
          <a:xfrm>
            <a:off x="-742188" y="226929"/>
            <a:ext cx="8428443" cy="991870"/>
          </a:xfrm>
          <a:custGeom>
            <a:avLst/>
            <a:gdLst>
              <a:gd name="connsiteX0" fmla="*/ 496021 w 7868920"/>
              <a:gd name="connsiteY0" fmla="*/ 0 h 992469"/>
              <a:gd name="connsiteX1" fmla="*/ 496024 w 7868920"/>
              <a:gd name="connsiteY1" fmla="*/ 0 h 992469"/>
              <a:gd name="connsiteX2" fmla="*/ 7372916 w 7868920"/>
              <a:gd name="connsiteY2" fmla="*/ 0 h 992469"/>
              <a:gd name="connsiteX3" fmla="*/ 7372916 w 7868920"/>
              <a:gd name="connsiteY3" fmla="*/ 0 h 992469"/>
              <a:gd name="connsiteX4" fmla="*/ 7868920 w 7868920"/>
              <a:gd name="connsiteY4" fmla="*/ 496236 h 992469"/>
              <a:gd name="connsiteX5" fmla="*/ 7868920 w 7868920"/>
              <a:gd name="connsiteY5" fmla="*/ 496236 h 992469"/>
              <a:gd name="connsiteX6" fmla="*/ 7372916 w 7868920"/>
              <a:gd name="connsiteY6" fmla="*/ 992470 h 992469"/>
              <a:gd name="connsiteX7" fmla="*/ 7372916 w 7868920"/>
              <a:gd name="connsiteY7" fmla="*/ 992470 h 992469"/>
              <a:gd name="connsiteX8" fmla="*/ 496024 w 7868920"/>
              <a:gd name="connsiteY8" fmla="*/ 992470 h 992469"/>
              <a:gd name="connsiteX9" fmla="*/ 496021 w 7868920"/>
              <a:gd name="connsiteY9" fmla="*/ 992470 h 992469"/>
              <a:gd name="connsiteX10" fmla="*/ 0 w 7868920"/>
              <a:gd name="connsiteY10" fmla="*/ 496236 h 992469"/>
              <a:gd name="connsiteX11" fmla="*/ 0 w 7868920"/>
              <a:gd name="connsiteY11" fmla="*/ 496236 h 992469"/>
              <a:gd name="connsiteX12" fmla="*/ 496021 w 7868920"/>
              <a:gd name="connsiteY12" fmla="*/ 0 h 99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68920" h="992469">
                <a:moveTo>
                  <a:pt x="496021" y="0"/>
                </a:moveTo>
                <a:lnTo>
                  <a:pt x="496024" y="0"/>
                </a:lnTo>
                <a:cubicBezTo>
                  <a:pt x="496024" y="0"/>
                  <a:pt x="7372916" y="0"/>
                  <a:pt x="7372916" y="0"/>
                </a:cubicBezTo>
                <a:lnTo>
                  <a:pt x="7372916" y="0"/>
                </a:lnTo>
                <a:cubicBezTo>
                  <a:pt x="7646820" y="0"/>
                  <a:pt x="7868920" y="222172"/>
                  <a:pt x="7868920" y="496236"/>
                </a:cubicBezTo>
                <a:lnTo>
                  <a:pt x="7868920" y="496236"/>
                </a:lnTo>
                <a:cubicBezTo>
                  <a:pt x="7868920" y="770300"/>
                  <a:pt x="7646820" y="992470"/>
                  <a:pt x="7372916" y="992470"/>
                </a:cubicBezTo>
                <a:lnTo>
                  <a:pt x="7372916" y="992470"/>
                </a:lnTo>
                <a:cubicBezTo>
                  <a:pt x="7372916" y="992470"/>
                  <a:pt x="496024" y="992470"/>
                  <a:pt x="496024" y="992470"/>
                </a:cubicBezTo>
                <a:lnTo>
                  <a:pt x="496021" y="992470"/>
                </a:lnTo>
                <a:cubicBezTo>
                  <a:pt x="222076" y="992470"/>
                  <a:pt x="0" y="770300"/>
                  <a:pt x="0" y="496236"/>
                </a:cubicBezTo>
                <a:lnTo>
                  <a:pt x="0" y="496236"/>
                </a:lnTo>
                <a:cubicBezTo>
                  <a:pt x="0" y="222172"/>
                  <a:pt x="222076" y="0"/>
                  <a:pt x="496021" y="0"/>
                </a:cubicBezTo>
                <a:close/>
              </a:path>
            </a:pathLst>
          </a:custGeom>
          <a:solidFill>
            <a:srgbClr val="007896"/>
          </a:solidFill>
          <a:ln w="655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TekstSylinder 17">
            <a:extLst>
              <a:ext uri="{FF2B5EF4-FFF2-40B4-BE49-F238E27FC236}">
                <a16:creationId xmlns:a16="http://schemas.microsoft.com/office/drawing/2014/main" id="{DE04D661-6D23-44AB-BED3-6FF7F1D69753}"/>
              </a:ext>
            </a:extLst>
          </p:cNvPr>
          <p:cNvSpPr txBox="1"/>
          <p:nvPr/>
        </p:nvSpPr>
        <p:spPr>
          <a:xfrm>
            <a:off x="313841" y="455305"/>
            <a:ext cx="98724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800" b="1" i="0" u="none" strike="noStrike" kern="1200" cap="none" spc="0" normalizeH="0" baseline="0" noProof="0">
                <a:ln>
                  <a:noFill/>
                </a:ln>
                <a:solidFill>
                  <a:prstClr val="white"/>
                </a:solidFill>
                <a:effectLst/>
                <a:uLnTx/>
                <a:uFillTx/>
                <a:latin typeface="Montserrat" panose="00000500000000000000" pitchFamily="50" charset="0"/>
                <a:ea typeface="+mn-ea"/>
                <a:cs typeface="+mn-cs"/>
              </a:rPr>
              <a:t>Europadagen 9. mai på Lillehammer</a:t>
            </a:r>
          </a:p>
        </p:txBody>
      </p:sp>
      <p:pic>
        <p:nvPicPr>
          <p:cNvPr id="24" name="Bilde 23">
            <a:extLst>
              <a:ext uri="{FF2B5EF4-FFF2-40B4-BE49-F238E27FC236}">
                <a16:creationId xmlns:a16="http://schemas.microsoft.com/office/drawing/2014/main" id="{FCEDCBF8-DA54-4EBB-A5BB-4BC5B0494F52}"/>
              </a:ext>
            </a:extLst>
          </p:cNvPr>
          <p:cNvPicPr/>
          <p:nvPr/>
        </p:nvPicPr>
        <p:blipFill>
          <a:blip r:embed="rId2"/>
          <a:stretch>
            <a:fillRect/>
          </a:stretch>
        </p:blipFill>
        <p:spPr>
          <a:xfrm>
            <a:off x="10561569" y="295910"/>
            <a:ext cx="1257935" cy="421005"/>
          </a:xfrm>
          <a:prstGeom prst="rect">
            <a:avLst/>
          </a:prstGeom>
        </p:spPr>
      </p:pic>
      <p:grpSp>
        <p:nvGrpSpPr>
          <p:cNvPr id="25" name="Gruppe 24">
            <a:extLst>
              <a:ext uri="{FF2B5EF4-FFF2-40B4-BE49-F238E27FC236}">
                <a16:creationId xmlns:a16="http://schemas.microsoft.com/office/drawing/2014/main" id="{AECEE278-6C60-46DB-8335-1A81A91A7078}"/>
              </a:ext>
            </a:extLst>
          </p:cNvPr>
          <p:cNvGrpSpPr/>
          <p:nvPr/>
        </p:nvGrpSpPr>
        <p:grpSpPr>
          <a:xfrm>
            <a:off x="8594993" y="202158"/>
            <a:ext cx="1122857" cy="1111984"/>
            <a:chOff x="0" y="0"/>
            <a:chExt cx="2857500" cy="2857500"/>
          </a:xfrm>
        </p:grpSpPr>
        <p:sp>
          <p:nvSpPr>
            <p:cNvPr id="26" name="Ellipse 25">
              <a:extLst>
                <a:ext uri="{FF2B5EF4-FFF2-40B4-BE49-F238E27FC236}">
                  <a16:creationId xmlns:a16="http://schemas.microsoft.com/office/drawing/2014/main" id="{63B32AB8-D3AC-4D7F-B564-B11C279771DB}"/>
                </a:ext>
              </a:extLst>
            </p:cNvPr>
            <p:cNvSpPr/>
            <p:nvPr/>
          </p:nvSpPr>
          <p:spPr>
            <a:xfrm>
              <a:off x="0" y="0"/>
              <a:ext cx="2857500" cy="2857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27" name="Grafikk 10">
              <a:extLst>
                <a:ext uri="{FF2B5EF4-FFF2-40B4-BE49-F238E27FC236}">
                  <a16:creationId xmlns:a16="http://schemas.microsoft.com/office/drawing/2014/main" id="{2DDBA82F-E1B7-4A68-B99B-6CA705B51F32}"/>
                </a:ext>
              </a:extLst>
            </p:cNvPr>
            <p:cNvGrpSpPr/>
            <p:nvPr/>
          </p:nvGrpSpPr>
          <p:grpSpPr>
            <a:xfrm>
              <a:off x="380559" y="872116"/>
              <a:ext cx="2095500" cy="1355707"/>
              <a:chOff x="381001" y="869115"/>
              <a:chExt cx="2095499" cy="1355707"/>
            </a:xfrm>
          </p:grpSpPr>
          <p:grpSp>
            <p:nvGrpSpPr>
              <p:cNvPr id="28" name="Grafikk 10">
                <a:extLst>
                  <a:ext uri="{FF2B5EF4-FFF2-40B4-BE49-F238E27FC236}">
                    <a16:creationId xmlns:a16="http://schemas.microsoft.com/office/drawing/2014/main" id="{CB34E8FC-5E0F-4199-9CE6-04C95CC1B343}"/>
                  </a:ext>
                </a:extLst>
              </p:cNvPr>
              <p:cNvGrpSpPr/>
              <p:nvPr/>
            </p:nvGrpSpPr>
            <p:grpSpPr>
              <a:xfrm>
                <a:off x="381001" y="1630377"/>
                <a:ext cx="2095499" cy="594445"/>
                <a:chOff x="381001" y="1630377"/>
                <a:chExt cx="2095499" cy="594445"/>
              </a:xfrm>
              <a:solidFill>
                <a:srgbClr val="000000"/>
              </a:solidFill>
            </p:grpSpPr>
            <p:grpSp>
              <p:nvGrpSpPr>
                <p:cNvPr id="36" name="Grafikk 10">
                  <a:extLst>
                    <a:ext uri="{FF2B5EF4-FFF2-40B4-BE49-F238E27FC236}">
                      <a16:creationId xmlns:a16="http://schemas.microsoft.com/office/drawing/2014/main" id="{F5FBDE03-7035-4926-9437-86A5A4BFFC79}"/>
                    </a:ext>
                  </a:extLst>
                </p:cNvPr>
                <p:cNvGrpSpPr/>
                <p:nvPr/>
              </p:nvGrpSpPr>
              <p:grpSpPr>
                <a:xfrm>
                  <a:off x="381001" y="1630377"/>
                  <a:ext cx="2095499" cy="279148"/>
                  <a:chOff x="381001" y="1630377"/>
                  <a:chExt cx="2095499" cy="279148"/>
                </a:xfrm>
                <a:solidFill>
                  <a:srgbClr val="000000"/>
                </a:solidFill>
              </p:grpSpPr>
              <p:sp>
                <p:nvSpPr>
                  <p:cNvPr id="47" name="Frihåndsform: figur 46">
                    <a:extLst>
                      <a:ext uri="{FF2B5EF4-FFF2-40B4-BE49-F238E27FC236}">
                        <a16:creationId xmlns:a16="http://schemas.microsoft.com/office/drawing/2014/main" id="{12D08248-BDA2-428D-903F-71ABAAD46237}"/>
                      </a:ext>
                    </a:extLst>
                  </p:cNvPr>
                  <p:cNvSpPr/>
                  <p:nvPr/>
                </p:nvSpPr>
                <p:spPr>
                  <a:xfrm>
                    <a:off x="381001" y="1630377"/>
                    <a:ext cx="138953" cy="218093"/>
                  </a:xfrm>
                  <a:custGeom>
                    <a:avLst/>
                    <a:gdLst>
                      <a:gd name="connsiteX0" fmla="*/ 135835 w 138953"/>
                      <a:gd name="connsiteY0" fmla="*/ 14640 h 218093"/>
                      <a:gd name="connsiteX1" fmla="*/ 17757 w 138953"/>
                      <a:gd name="connsiteY1" fmla="*/ 14640 h 218093"/>
                      <a:gd name="connsiteX2" fmla="*/ 16513 w 138953"/>
                      <a:gd name="connsiteY2" fmla="*/ 15888 h 218093"/>
                      <a:gd name="connsiteX3" fmla="*/ 16513 w 138953"/>
                      <a:gd name="connsiteY3" fmla="*/ 100013 h 218093"/>
                      <a:gd name="connsiteX4" fmla="*/ 17757 w 138953"/>
                      <a:gd name="connsiteY4" fmla="*/ 101260 h 218093"/>
                      <a:gd name="connsiteX5" fmla="*/ 101565 w 138953"/>
                      <a:gd name="connsiteY5" fmla="*/ 101260 h 218093"/>
                      <a:gd name="connsiteX6" fmla="*/ 104684 w 138953"/>
                      <a:gd name="connsiteY6" fmla="*/ 104375 h 218093"/>
                      <a:gd name="connsiteX7" fmla="*/ 104684 w 138953"/>
                      <a:gd name="connsiteY7" fmla="*/ 112785 h 218093"/>
                      <a:gd name="connsiteX8" fmla="*/ 101565 w 138953"/>
                      <a:gd name="connsiteY8" fmla="*/ 115900 h 218093"/>
                      <a:gd name="connsiteX9" fmla="*/ 17757 w 138953"/>
                      <a:gd name="connsiteY9" fmla="*/ 115900 h 218093"/>
                      <a:gd name="connsiteX10" fmla="*/ 16513 w 138953"/>
                      <a:gd name="connsiteY10" fmla="*/ 117148 h 218093"/>
                      <a:gd name="connsiteX11" fmla="*/ 16513 w 138953"/>
                      <a:gd name="connsiteY11" fmla="*/ 202197 h 218093"/>
                      <a:gd name="connsiteX12" fmla="*/ 17757 w 138953"/>
                      <a:gd name="connsiteY12" fmla="*/ 203444 h 218093"/>
                      <a:gd name="connsiteX13" fmla="*/ 135835 w 138953"/>
                      <a:gd name="connsiteY13" fmla="*/ 203444 h 218093"/>
                      <a:gd name="connsiteX14" fmla="*/ 138954 w 138953"/>
                      <a:gd name="connsiteY14" fmla="*/ 206559 h 218093"/>
                      <a:gd name="connsiteX15" fmla="*/ 138954 w 138953"/>
                      <a:gd name="connsiteY15" fmla="*/ 214970 h 218093"/>
                      <a:gd name="connsiteX16" fmla="*/ 135835 w 138953"/>
                      <a:gd name="connsiteY16" fmla="*/ 218094 h 218093"/>
                      <a:gd name="connsiteX17" fmla="*/ 3112 w 138953"/>
                      <a:gd name="connsiteY17" fmla="*/ 218094 h 218093"/>
                      <a:gd name="connsiteX18" fmla="*/ 0 w 138953"/>
                      <a:gd name="connsiteY18" fmla="*/ 214970 h 218093"/>
                      <a:gd name="connsiteX19" fmla="*/ 0 w 138953"/>
                      <a:gd name="connsiteY19" fmla="*/ 3115 h 218093"/>
                      <a:gd name="connsiteX20" fmla="*/ 3112 w 138953"/>
                      <a:gd name="connsiteY20" fmla="*/ 0 h 218093"/>
                      <a:gd name="connsiteX21" fmla="*/ 135835 w 138953"/>
                      <a:gd name="connsiteY21" fmla="*/ 0 h 218093"/>
                      <a:gd name="connsiteX22" fmla="*/ 138954 w 138953"/>
                      <a:gd name="connsiteY22" fmla="*/ 3115 h 218093"/>
                      <a:gd name="connsiteX23" fmla="*/ 138954 w 138953"/>
                      <a:gd name="connsiteY23" fmla="*/ 11525 h 218093"/>
                      <a:gd name="connsiteX24" fmla="*/ 135835 w 138953"/>
                      <a:gd name="connsiteY24" fmla="*/ 14640 h 218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953" h="218093">
                        <a:moveTo>
                          <a:pt x="135835" y="14640"/>
                        </a:moveTo>
                        <a:lnTo>
                          <a:pt x="17757" y="14640"/>
                        </a:lnTo>
                        <a:cubicBezTo>
                          <a:pt x="16928" y="14640"/>
                          <a:pt x="16513" y="15059"/>
                          <a:pt x="16513" y="15888"/>
                        </a:cubicBezTo>
                        <a:lnTo>
                          <a:pt x="16513" y="100013"/>
                        </a:lnTo>
                        <a:cubicBezTo>
                          <a:pt x="16513" y="100841"/>
                          <a:pt x="16928" y="101260"/>
                          <a:pt x="17757" y="101260"/>
                        </a:cubicBezTo>
                        <a:lnTo>
                          <a:pt x="101565" y="101260"/>
                        </a:lnTo>
                        <a:cubicBezTo>
                          <a:pt x="103640" y="101260"/>
                          <a:pt x="104684" y="102298"/>
                          <a:pt x="104684" y="104375"/>
                        </a:cubicBezTo>
                        <a:lnTo>
                          <a:pt x="104684" y="112785"/>
                        </a:lnTo>
                        <a:cubicBezTo>
                          <a:pt x="104684" y="114862"/>
                          <a:pt x="103640" y="115900"/>
                          <a:pt x="101565" y="115900"/>
                        </a:cubicBezTo>
                        <a:lnTo>
                          <a:pt x="17757" y="115900"/>
                        </a:lnTo>
                        <a:cubicBezTo>
                          <a:pt x="16928" y="115900"/>
                          <a:pt x="16513" y="116319"/>
                          <a:pt x="16513" y="117148"/>
                        </a:cubicBezTo>
                        <a:lnTo>
                          <a:pt x="16513" y="202197"/>
                        </a:lnTo>
                        <a:cubicBezTo>
                          <a:pt x="16513" y="203035"/>
                          <a:pt x="16928" y="203444"/>
                          <a:pt x="17757" y="203444"/>
                        </a:cubicBezTo>
                        <a:lnTo>
                          <a:pt x="135835" y="203444"/>
                        </a:lnTo>
                        <a:cubicBezTo>
                          <a:pt x="137910" y="203444"/>
                          <a:pt x="138954" y="204483"/>
                          <a:pt x="138954" y="206559"/>
                        </a:cubicBezTo>
                        <a:lnTo>
                          <a:pt x="138954" y="214970"/>
                        </a:lnTo>
                        <a:cubicBezTo>
                          <a:pt x="138954" y="217056"/>
                          <a:pt x="137910" y="218094"/>
                          <a:pt x="135835" y="218094"/>
                        </a:cubicBezTo>
                        <a:lnTo>
                          <a:pt x="3112" y="218094"/>
                        </a:lnTo>
                        <a:cubicBezTo>
                          <a:pt x="1037" y="218094"/>
                          <a:pt x="0" y="217056"/>
                          <a:pt x="0" y="214970"/>
                        </a:cubicBezTo>
                        <a:lnTo>
                          <a:pt x="0" y="3115"/>
                        </a:lnTo>
                        <a:cubicBezTo>
                          <a:pt x="0" y="1038"/>
                          <a:pt x="1037" y="0"/>
                          <a:pt x="3112" y="0"/>
                        </a:cubicBezTo>
                        <a:lnTo>
                          <a:pt x="135835" y="0"/>
                        </a:lnTo>
                        <a:cubicBezTo>
                          <a:pt x="137910" y="0"/>
                          <a:pt x="138954" y="1038"/>
                          <a:pt x="138954" y="3115"/>
                        </a:cubicBezTo>
                        <a:lnTo>
                          <a:pt x="138954" y="11525"/>
                        </a:lnTo>
                        <a:cubicBezTo>
                          <a:pt x="138954" y="13602"/>
                          <a:pt x="137910" y="14640"/>
                          <a:pt x="135835" y="1464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8" name="Frihåndsform: figur 47">
                    <a:extLst>
                      <a:ext uri="{FF2B5EF4-FFF2-40B4-BE49-F238E27FC236}">
                        <a16:creationId xmlns:a16="http://schemas.microsoft.com/office/drawing/2014/main" id="{FF374916-5DB0-406E-AD95-84BF97C63A1A}"/>
                      </a:ext>
                    </a:extLst>
                  </p:cNvPr>
                  <p:cNvSpPr/>
                  <p:nvPr/>
                </p:nvSpPr>
                <p:spPr>
                  <a:xfrm>
                    <a:off x="562571" y="1691441"/>
                    <a:ext cx="114964" cy="159200"/>
                  </a:xfrm>
                  <a:custGeom>
                    <a:avLst/>
                    <a:gdLst>
                      <a:gd name="connsiteX0" fmla="*/ 101882 w 114964"/>
                      <a:gd name="connsiteY0" fmla="*/ 0 h 159200"/>
                      <a:gd name="connsiteX1" fmla="*/ 111853 w 114964"/>
                      <a:gd name="connsiteY1" fmla="*/ 0 h 159200"/>
                      <a:gd name="connsiteX2" fmla="*/ 114965 w 114964"/>
                      <a:gd name="connsiteY2" fmla="*/ 3115 h 159200"/>
                      <a:gd name="connsiteX3" fmla="*/ 114965 w 114964"/>
                      <a:gd name="connsiteY3" fmla="*/ 153905 h 159200"/>
                      <a:gd name="connsiteX4" fmla="*/ 111853 w 114964"/>
                      <a:gd name="connsiteY4" fmla="*/ 157029 h 159200"/>
                      <a:gd name="connsiteX5" fmla="*/ 101882 w 114964"/>
                      <a:gd name="connsiteY5" fmla="*/ 157029 h 159200"/>
                      <a:gd name="connsiteX6" fmla="*/ 98764 w 114964"/>
                      <a:gd name="connsiteY6" fmla="*/ 153905 h 159200"/>
                      <a:gd name="connsiteX7" fmla="*/ 98764 w 114964"/>
                      <a:gd name="connsiteY7" fmla="*/ 138646 h 159200"/>
                      <a:gd name="connsiteX8" fmla="*/ 98142 w 114964"/>
                      <a:gd name="connsiteY8" fmla="*/ 137550 h 159200"/>
                      <a:gd name="connsiteX9" fmla="*/ 97208 w 114964"/>
                      <a:gd name="connsiteY9" fmla="*/ 138332 h 159200"/>
                      <a:gd name="connsiteX10" fmla="*/ 79603 w 114964"/>
                      <a:gd name="connsiteY10" fmla="*/ 153905 h 159200"/>
                      <a:gd name="connsiteX11" fmla="*/ 53590 w 114964"/>
                      <a:gd name="connsiteY11" fmla="*/ 159201 h 159200"/>
                      <a:gd name="connsiteX12" fmla="*/ 15268 w 114964"/>
                      <a:gd name="connsiteY12" fmla="*/ 145494 h 159200"/>
                      <a:gd name="connsiteX13" fmla="*/ 0 w 114964"/>
                      <a:gd name="connsiteY13" fmla="*/ 107794 h 159200"/>
                      <a:gd name="connsiteX14" fmla="*/ 0 w 114964"/>
                      <a:gd name="connsiteY14" fmla="*/ 3115 h 159200"/>
                      <a:gd name="connsiteX15" fmla="*/ 3118 w 114964"/>
                      <a:gd name="connsiteY15" fmla="*/ 0 h 159200"/>
                      <a:gd name="connsiteX16" fmla="*/ 13089 w 114964"/>
                      <a:gd name="connsiteY16" fmla="*/ 0 h 159200"/>
                      <a:gd name="connsiteX17" fmla="*/ 16201 w 114964"/>
                      <a:gd name="connsiteY17" fmla="*/ 3115 h 159200"/>
                      <a:gd name="connsiteX18" fmla="*/ 16201 w 114964"/>
                      <a:gd name="connsiteY18" fmla="*/ 103432 h 159200"/>
                      <a:gd name="connsiteX19" fmla="*/ 27264 w 114964"/>
                      <a:gd name="connsiteY19" fmla="*/ 133350 h 159200"/>
                      <a:gd name="connsiteX20" fmla="*/ 56708 w 114964"/>
                      <a:gd name="connsiteY20" fmla="*/ 144561 h 159200"/>
                      <a:gd name="connsiteX21" fmla="*/ 87237 w 114964"/>
                      <a:gd name="connsiteY21" fmla="*/ 133188 h 159200"/>
                      <a:gd name="connsiteX22" fmla="*/ 98764 w 114964"/>
                      <a:gd name="connsiteY22" fmla="*/ 103432 h 159200"/>
                      <a:gd name="connsiteX23" fmla="*/ 98764 w 114964"/>
                      <a:gd name="connsiteY23" fmla="*/ 3115 h 159200"/>
                      <a:gd name="connsiteX24" fmla="*/ 101882 w 114964"/>
                      <a:gd name="connsiteY24" fmla="*/ 0 h 1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964" h="159200">
                        <a:moveTo>
                          <a:pt x="101882" y="0"/>
                        </a:moveTo>
                        <a:lnTo>
                          <a:pt x="111853" y="0"/>
                        </a:lnTo>
                        <a:cubicBezTo>
                          <a:pt x="113921" y="0"/>
                          <a:pt x="114965" y="1038"/>
                          <a:pt x="114965" y="3115"/>
                        </a:cubicBezTo>
                        <a:lnTo>
                          <a:pt x="114965" y="153905"/>
                        </a:lnTo>
                        <a:cubicBezTo>
                          <a:pt x="114965" y="155991"/>
                          <a:pt x="113921" y="157029"/>
                          <a:pt x="111853" y="157029"/>
                        </a:cubicBezTo>
                        <a:lnTo>
                          <a:pt x="101882" y="157029"/>
                        </a:lnTo>
                        <a:cubicBezTo>
                          <a:pt x="99801" y="157029"/>
                          <a:pt x="98764" y="155991"/>
                          <a:pt x="98764" y="153905"/>
                        </a:cubicBezTo>
                        <a:lnTo>
                          <a:pt x="98764" y="138646"/>
                        </a:lnTo>
                        <a:cubicBezTo>
                          <a:pt x="98764" y="138027"/>
                          <a:pt x="98556" y="137655"/>
                          <a:pt x="98142" y="137550"/>
                        </a:cubicBezTo>
                        <a:cubicBezTo>
                          <a:pt x="97727" y="137446"/>
                          <a:pt x="97408" y="137712"/>
                          <a:pt x="97208" y="138332"/>
                        </a:cubicBezTo>
                        <a:cubicBezTo>
                          <a:pt x="92845" y="145190"/>
                          <a:pt x="86975" y="150381"/>
                          <a:pt x="79603" y="153905"/>
                        </a:cubicBezTo>
                        <a:cubicBezTo>
                          <a:pt x="72232" y="157439"/>
                          <a:pt x="63561" y="159201"/>
                          <a:pt x="53590" y="159201"/>
                        </a:cubicBezTo>
                        <a:cubicBezTo>
                          <a:pt x="38218" y="159201"/>
                          <a:pt x="25446" y="154638"/>
                          <a:pt x="15268" y="145494"/>
                        </a:cubicBezTo>
                        <a:cubicBezTo>
                          <a:pt x="5089" y="136360"/>
                          <a:pt x="0" y="123787"/>
                          <a:pt x="0" y="107794"/>
                        </a:cubicBezTo>
                        <a:lnTo>
                          <a:pt x="0" y="3115"/>
                        </a:lnTo>
                        <a:cubicBezTo>
                          <a:pt x="0" y="1038"/>
                          <a:pt x="1037" y="0"/>
                          <a:pt x="3118" y="0"/>
                        </a:cubicBezTo>
                        <a:lnTo>
                          <a:pt x="13089" y="0"/>
                        </a:lnTo>
                        <a:cubicBezTo>
                          <a:pt x="15164" y="0"/>
                          <a:pt x="16201" y="1038"/>
                          <a:pt x="16201" y="3115"/>
                        </a:cubicBezTo>
                        <a:lnTo>
                          <a:pt x="16201" y="103432"/>
                        </a:lnTo>
                        <a:cubicBezTo>
                          <a:pt x="16201" y="115900"/>
                          <a:pt x="19886" y="125863"/>
                          <a:pt x="27264" y="133350"/>
                        </a:cubicBezTo>
                        <a:cubicBezTo>
                          <a:pt x="34636" y="140827"/>
                          <a:pt x="44447" y="144561"/>
                          <a:pt x="56708" y="144561"/>
                        </a:cubicBezTo>
                        <a:cubicBezTo>
                          <a:pt x="69369" y="144561"/>
                          <a:pt x="79548" y="140770"/>
                          <a:pt x="87237" y="133188"/>
                        </a:cubicBezTo>
                        <a:cubicBezTo>
                          <a:pt x="94919" y="125606"/>
                          <a:pt x="98764" y="115691"/>
                          <a:pt x="98764" y="103432"/>
                        </a:cubicBezTo>
                        <a:lnTo>
                          <a:pt x="98764" y="3115"/>
                        </a:lnTo>
                        <a:cubicBezTo>
                          <a:pt x="98764" y="1038"/>
                          <a:pt x="99801" y="0"/>
                          <a:pt x="101882" y="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9" name="Frihåndsform: figur 48">
                    <a:extLst>
                      <a:ext uri="{FF2B5EF4-FFF2-40B4-BE49-F238E27FC236}">
                        <a16:creationId xmlns:a16="http://schemas.microsoft.com/office/drawing/2014/main" id="{0122A222-4E8C-42CE-82A5-E320FDE4BCDF}"/>
                      </a:ext>
                    </a:extLst>
                  </p:cNvPr>
                  <p:cNvSpPr/>
                  <p:nvPr/>
                </p:nvSpPr>
                <p:spPr>
                  <a:xfrm>
                    <a:off x="733298" y="1690194"/>
                    <a:ext cx="79257" cy="158267"/>
                  </a:xfrm>
                  <a:custGeom>
                    <a:avLst/>
                    <a:gdLst>
                      <a:gd name="connsiteX0" fmla="*/ 77266 w 79257"/>
                      <a:gd name="connsiteY0" fmla="*/ 3743 h 158267"/>
                      <a:gd name="connsiteX1" fmla="*/ 79133 w 79257"/>
                      <a:gd name="connsiteY1" fmla="*/ 7791 h 158267"/>
                      <a:gd name="connsiteX2" fmla="*/ 76332 w 79257"/>
                      <a:gd name="connsiteY2" fmla="*/ 17764 h 158267"/>
                      <a:gd name="connsiteX3" fmla="*/ 72280 w 79257"/>
                      <a:gd name="connsiteY3" fmla="*/ 19631 h 158267"/>
                      <a:gd name="connsiteX4" fmla="*/ 56701 w 79257"/>
                      <a:gd name="connsiteY4" fmla="*/ 17450 h 158267"/>
                      <a:gd name="connsiteX5" fmla="*/ 27881 w 79257"/>
                      <a:gd name="connsiteY5" fmla="*/ 30690 h 158267"/>
                      <a:gd name="connsiteX6" fmla="*/ 16513 w 79257"/>
                      <a:gd name="connsiteY6" fmla="*/ 62312 h 158267"/>
                      <a:gd name="connsiteX7" fmla="*/ 16513 w 79257"/>
                      <a:gd name="connsiteY7" fmla="*/ 155153 h 158267"/>
                      <a:gd name="connsiteX8" fmla="*/ 13394 w 79257"/>
                      <a:gd name="connsiteY8" fmla="*/ 158267 h 158267"/>
                      <a:gd name="connsiteX9" fmla="*/ 3112 w 79257"/>
                      <a:gd name="connsiteY9" fmla="*/ 158267 h 158267"/>
                      <a:gd name="connsiteX10" fmla="*/ 0 w 79257"/>
                      <a:gd name="connsiteY10" fmla="*/ 155153 h 158267"/>
                      <a:gd name="connsiteX11" fmla="*/ 0 w 79257"/>
                      <a:gd name="connsiteY11" fmla="*/ 4362 h 158267"/>
                      <a:gd name="connsiteX12" fmla="*/ 3112 w 79257"/>
                      <a:gd name="connsiteY12" fmla="*/ 1248 h 158267"/>
                      <a:gd name="connsiteX13" fmla="*/ 13394 w 79257"/>
                      <a:gd name="connsiteY13" fmla="*/ 1248 h 158267"/>
                      <a:gd name="connsiteX14" fmla="*/ 16513 w 79257"/>
                      <a:gd name="connsiteY14" fmla="*/ 4362 h 158267"/>
                      <a:gd name="connsiteX15" fmla="*/ 16513 w 79257"/>
                      <a:gd name="connsiteY15" fmla="*/ 25546 h 158267"/>
                      <a:gd name="connsiteX16" fmla="*/ 16975 w 79257"/>
                      <a:gd name="connsiteY16" fmla="*/ 26641 h 158267"/>
                      <a:gd name="connsiteX17" fmla="*/ 17756 w 79257"/>
                      <a:gd name="connsiteY17" fmla="*/ 25860 h 158267"/>
                      <a:gd name="connsiteX18" fmla="*/ 34740 w 79257"/>
                      <a:gd name="connsiteY18" fmla="*/ 6858 h 158267"/>
                      <a:gd name="connsiteX19" fmla="*/ 59197 w 79257"/>
                      <a:gd name="connsiteY19" fmla="*/ 0 h 158267"/>
                      <a:gd name="connsiteX20" fmla="*/ 77266 w 79257"/>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7" h="158267">
                        <a:moveTo>
                          <a:pt x="77266" y="3743"/>
                        </a:moveTo>
                        <a:cubicBezTo>
                          <a:pt x="78925" y="4362"/>
                          <a:pt x="79548" y="5715"/>
                          <a:pt x="79133" y="7791"/>
                        </a:cubicBezTo>
                        <a:lnTo>
                          <a:pt x="76332" y="17764"/>
                        </a:lnTo>
                        <a:cubicBezTo>
                          <a:pt x="75703" y="19831"/>
                          <a:pt x="74355" y="20460"/>
                          <a:pt x="72280" y="19631"/>
                        </a:cubicBezTo>
                        <a:cubicBezTo>
                          <a:pt x="68125" y="17964"/>
                          <a:pt x="62932" y="17240"/>
                          <a:pt x="56701" y="17450"/>
                        </a:cubicBezTo>
                        <a:cubicBezTo>
                          <a:pt x="45070" y="17659"/>
                          <a:pt x="35466" y="22069"/>
                          <a:pt x="27881" y="30690"/>
                        </a:cubicBezTo>
                        <a:cubicBezTo>
                          <a:pt x="20302" y="39310"/>
                          <a:pt x="16513" y="49854"/>
                          <a:pt x="16513" y="62312"/>
                        </a:cubicBezTo>
                        <a:lnTo>
                          <a:pt x="16513" y="155153"/>
                        </a:lnTo>
                        <a:cubicBezTo>
                          <a:pt x="16513" y="157229"/>
                          <a:pt x="15469" y="158267"/>
                          <a:pt x="13394" y="158267"/>
                        </a:cubicBezTo>
                        <a:lnTo>
                          <a:pt x="3112" y="158267"/>
                        </a:lnTo>
                        <a:cubicBezTo>
                          <a:pt x="1037" y="158267"/>
                          <a:pt x="0" y="157229"/>
                          <a:pt x="0" y="155153"/>
                        </a:cubicBezTo>
                        <a:lnTo>
                          <a:pt x="0" y="4362"/>
                        </a:lnTo>
                        <a:cubicBezTo>
                          <a:pt x="0" y="2286"/>
                          <a:pt x="1037" y="1248"/>
                          <a:pt x="3112" y="1248"/>
                        </a:cubicBezTo>
                        <a:lnTo>
                          <a:pt x="13394" y="1248"/>
                        </a:lnTo>
                        <a:cubicBezTo>
                          <a:pt x="15469" y="1248"/>
                          <a:pt x="16513" y="2286"/>
                          <a:pt x="16513" y="4362"/>
                        </a:cubicBezTo>
                        <a:lnTo>
                          <a:pt x="16513" y="25546"/>
                        </a:lnTo>
                        <a:cubicBezTo>
                          <a:pt x="16513" y="26165"/>
                          <a:pt x="16665" y="26537"/>
                          <a:pt x="16975" y="26641"/>
                        </a:cubicBezTo>
                        <a:cubicBezTo>
                          <a:pt x="17286" y="26746"/>
                          <a:pt x="17550" y="26479"/>
                          <a:pt x="17756" y="25860"/>
                        </a:cubicBezTo>
                        <a:cubicBezTo>
                          <a:pt x="22120" y="17764"/>
                          <a:pt x="27776" y="11430"/>
                          <a:pt x="34740" y="6858"/>
                        </a:cubicBezTo>
                        <a:cubicBezTo>
                          <a:pt x="41696" y="2286"/>
                          <a:pt x="49848" y="0"/>
                          <a:pt x="59197" y="0"/>
                        </a:cubicBezTo>
                        <a:cubicBezTo>
                          <a:pt x="66250" y="0"/>
                          <a:pt x="72279" y="1248"/>
                          <a:pt x="77266"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0" name="Frihåndsform: figur 49">
                    <a:extLst>
                      <a:ext uri="{FF2B5EF4-FFF2-40B4-BE49-F238E27FC236}">
                        <a16:creationId xmlns:a16="http://schemas.microsoft.com/office/drawing/2014/main" id="{72AFA5DC-A1FD-4AAC-96F0-3322B133FF3C}"/>
                      </a:ext>
                    </a:extLst>
                  </p:cNvPr>
                  <p:cNvSpPr/>
                  <p:nvPr/>
                </p:nvSpPr>
                <p:spPr>
                  <a:xfrm>
                    <a:off x="842967" y="1688946"/>
                    <a:ext cx="123992" cy="162010"/>
                  </a:xfrm>
                  <a:custGeom>
                    <a:avLst/>
                    <a:gdLst>
                      <a:gd name="connsiteX0" fmla="*/ 24610 w 123992"/>
                      <a:gd name="connsiteY0" fmla="*/ 150486 h 162010"/>
                      <a:gd name="connsiteX1" fmla="*/ 3430 w 123992"/>
                      <a:gd name="connsiteY1" fmla="*/ 119644 h 162010"/>
                      <a:gd name="connsiteX2" fmla="*/ 0 w 123992"/>
                      <a:gd name="connsiteY2" fmla="*/ 80696 h 162010"/>
                      <a:gd name="connsiteX3" fmla="*/ 3430 w 123992"/>
                      <a:gd name="connsiteY3" fmla="*/ 42062 h 162010"/>
                      <a:gd name="connsiteX4" fmla="*/ 24458 w 123992"/>
                      <a:gd name="connsiteY4" fmla="*/ 11373 h 162010"/>
                      <a:gd name="connsiteX5" fmla="*/ 62310 w 123992"/>
                      <a:gd name="connsiteY5" fmla="*/ 0 h 162010"/>
                      <a:gd name="connsiteX6" fmla="*/ 99851 w 123992"/>
                      <a:gd name="connsiteY6" fmla="*/ 11525 h 162010"/>
                      <a:gd name="connsiteX7" fmla="*/ 120888 w 123992"/>
                      <a:gd name="connsiteY7" fmla="*/ 42062 h 162010"/>
                      <a:gd name="connsiteX8" fmla="*/ 123374 w 123992"/>
                      <a:gd name="connsiteY8" fmla="*/ 58112 h 162010"/>
                      <a:gd name="connsiteX9" fmla="*/ 123993 w 123992"/>
                      <a:gd name="connsiteY9" fmla="*/ 80696 h 162010"/>
                      <a:gd name="connsiteX10" fmla="*/ 123374 w 123992"/>
                      <a:gd name="connsiteY10" fmla="*/ 103756 h 162010"/>
                      <a:gd name="connsiteX11" fmla="*/ 120888 w 123992"/>
                      <a:gd name="connsiteY11" fmla="*/ 119644 h 162010"/>
                      <a:gd name="connsiteX12" fmla="*/ 99851 w 123992"/>
                      <a:gd name="connsiteY12" fmla="*/ 150486 h 162010"/>
                      <a:gd name="connsiteX13" fmla="*/ 61999 w 123992"/>
                      <a:gd name="connsiteY13" fmla="*/ 162011 h 162010"/>
                      <a:gd name="connsiteX14" fmla="*/ 24611 w 123992"/>
                      <a:gd name="connsiteY14" fmla="*/ 150486 h 162010"/>
                      <a:gd name="connsiteX15" fmla="*/ 90197 w 123992"/>
                      <a:gd name="connsiteY15" fmla="*/ 138179 h 162010"/>
                      <a:gd name="connsiteX16" fmla="*/ 105306 w 123992"/>
                      <a:gd name="connsiteY16" fmla="*/ 114033 h 162010"/>
                      <a:gd name="connsiteX17" fmla="*/ 107484 w 123992"/>
                      <a:gd name="connsiteY17" fmla="*/ 81010 h 162010"/>
                      <a:gd name="connsiteX18" fmla="*/ 105617 w 123992"/>
                      <a:gd name="connsiteY18" fmla="*/ 47987 h 162010"/>
                      <a:gd name="connsiteX19" fmla="*/ 90509 w 123992"/>
                      <a:gd name="connsiteY19" fmla="*/ 23689 h 162010"/>
                      <a:gd name="connsiteX20" fmla="*/ 61998 w 123992"/>
                      <a:gd name="connsiteY20" fmla="*/ 14650 h 162010"/>
                      <a:gd name="connsiteX21" fmla="*/ 33647 w 123992"/>
                      <a:gd name="connsiteY21" fmla="*/ 23689 h 162010"/>
                      <a:gd name="connsiteX22" fmla="*/ 18690 w 123992"/>
                      <a:gd name="connsiteY22" fmla="*/ 47987 h 162010"/>
                      <a:gd name="connsiteX23" fmla="*/ 16512 w 123992"/>
                      <a:gd name="connsiteY23" fmla="*/ 81010 h 162010"/>
                      <a:gd name="connsiteX24" fmla="*/ 18690 w 123992"/>
                      <a:gd name="connsiteY24" fmla="*/ 114033 h 162010"/>
                      <a:gd name="connsiteX25" fmla="*/ 33647 w 123992"/>
                      <a:gd name="connsiteY25" fmla="*/ 138332 h 162010"/>
                      <a:gd name="connsiteX26" fmla="*/ 61998 w 123992"/>
                      <a:gd name="connsiteY26" fmla="*/ 147371 h 162010"/>
                      <a:gd name="connsiteX27" fmla="*/ 90197 w 123992"/>
                      <a:gd name="connsiteY27" fmla="*/ 138179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3992" h="162010">
                        <a:moveTo>
                          <a:pt x="24610" y="150486"/>
                        </a:moveTo>
                        <a:cubicBezTo>
                          <a:pt x="14224" y="142799"/>
                          <a:pt x="7164" y="132521"/>
                          <a:pt x="3430" y="119644"/>
                        </a:cubicBezTo>
                        <a:cubicBezTo>
                          <a:pt x="1141" y="111338"/>
                          <a:pt x="0" y="98346"/>
                          <a:pt x="0" y="80696"/>
                        </a:cubicBezTo>
                        <a:cubicBezTo>
                          <a:pt x="0" y="63046"/>
                          <a:pt x="1141" y="50159"/>
                          <a:pt x="3430" y="42062"/>
                        </a:cubicBezTo>
                        <a:cubicBezTo>
                          <a:pt x="7164" y="29185"/>
                          <a:pt x="14176" y="18964"/>
                          <a:pt x="24458" y="11373"/>
                        </a:cubicBezTo>
                        <a:cubicBezTo>
                          <a:pt x="34741" y="3800"/>
                          <a:pt x="47354" y="0"/>
                          <a:pt x="62310" y="0"/>
                        </a:cubicBezTo>
                        <a:cubicBezTo>
                          <a:pt x="76845" y="0"/>
                          <a:pt x="89361" y="3848"/>
                          <a:pt x="99851" y="11525"/>
                        </a:cubicBezTo>
                        <a:cubicBezTo>
                          <a:pt x="110343" y="19222"/>
                          <a:pt x="117354" y="29394"/>
                          <a:pt x="120888" y="42062"/>
                        </a:cubicBezTo>
                        <a:cubicBezTo>
                          <a:pt x="122135" y="46844"/>
                          <a:pt x="122964" y="52188"/>
                          <a:pt x="123374" y="58112"/>
                        </a:cubicBezTo>
                        <a:cubicBezTo>
                          <a:pt x="123793" y="64027"/>
                          <a:pt x="123993" y="71561"/>
                          <a:pt x="123993" y="80696"/>
                        </a:cubicBezTo>
                        <a:cubicBezTo>
                          <a:pt x="123993" y="90259"/>
                          <a:pt x="123793" y="97936"/>
                          <a:pt x="123374" y="103756"/>
                        </a:cubicBezTo>
                        <a:cubicBezTo>
                          <a:pt x="122964" y="109566"/>
                          <a:pt x="122126" y="114862"/>
                          <a:pt x="120888" y="119644"/>
                        </a:cubicBezTo>
                        <a:cubicBezTo>
                          <a:pt x="117354" y="132521"/>
                          <a:pt x="110343" y="142799"/>
                          <a:pt x="99851" y="150486"/>
                        </a:cubicBezTo>
                        <a:cubicBezTo>
                          <a:pt x="89361" y="158172"/>
                          <a:pt x="76741" y="162011"/>
                          <a:pt x="61999" y="162011"/>
                        </a:cubicBezTo>
                        <a:cubicBezTo>
                          <a:pt x="47457" y="162011"/>
                          <a:pt x="34997" y="158172"/>
                          <a:pt x="24611" y="150486"/>
                        </a:cubicBezTo>
                        <a:close/>
                        <a:moveTo>
                          <a:pt x="90197" y="138179"/>
                        </a:moveTo>
                        <a:cubicBezTo>
                          <a:pt x="97983" y="132055"/>
                          <a:pt x="103017" y="124006"/>
                          <a:pt x="105306" y="114033"/>
                        </a:cubicBezTo>
                        <a:cubicBezTo>
                          <a:pt x="106758" y="108423"/>
                          <a:pt x="107484" y="97422"/>
                          <a:pt x="107484" y="81010"/>
                        </a:cubicBezTo>
                        <a:cubicBezTo>
                          <a:pt x="107484" y="64389"/>
                          <a:pt x="106862" y="53388"/>
                          <a:pt x="105617" y="47987"/>
                        </a:cubicBezTo>
                        <a:cubicBezTo>
                          <a:pt x="103328" y="37814"/>
                          <a:pt x="98294" y="29709"/>
                          <a:pt x="90509" y="23689"/>
                        </a:cubicBezTo>
                        <a:cubicBezTo>
                          <a:pt x="82715" y="17659"/>
                          <a:pt x="73215" y="14650"/>
                          <a:pt x="61998" y="14650"/>
                        </a:cubicBezTo>
                        <a:cubicBezTo>
                          <a:pt x="50782" y="14650"/>
                          <a:pt x="41330" y="17659"/>
                          <a:pt x="33647" y="23689"/>
                        </a:cubicBezTo>
                        <a:cubicBezTo>
                          <a:pt x="25958" y="29709"/>
                          <a:pt x="20972" y="37814"/>
                          <a:pt x="18690" y="47987"/>
                        </a:cubicBezTo>
                        <a:cubicBezTo>
                          <a:pt x="17237" y="54416"/>
                          <a:pt x="16512" y="65427"/>
                          <a:pt x="16512" y="81010"/>
                        </a:cubicBezTo>
                        <a:cubicBezTo>
                          <a:pt x="16512" y="96583"/>
                          <a:pt x="17237" y="107594"/>
                          <a:pt x="18690" y="114033"/>
                        </a:cubicBezTo>
                        <a:cubicBezTo>
                          <a:pt x="20972" y="124216"/>
                          <a:pt x="25958" y="132312"/>
                          <a:pt x="33647" y="138332"/>
                        </a:cubicBezTo>
                        <a:cubicBezTo>
                          <a:pt x="41329" y="144361"/>
                          <a:pt x="50782" y="147371"/>
                          <a:pt x="61998" y="147371"/>
                        </a:cubicBezTo>
                        <a:cubicBezTo>
                          <a:pt x="73006" y="147371"/>
                          <a:pt x="82404" y="144304"/>
                          <a:pt x="90197" y="13817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1" name="Frihåndsform: figur 50">
                    <a:extLst>
                      <a:ext uri="{FF2B5EF4-FFF2-40B4-BE49-F238E27FC236}">
                        <a16:creationId xmlns:a16="http://schemas.microsoft.com/office/drawing/2014/main" id="{F48180EC-3BB6-4152-BA6C-0A8D57D01AC9}"/>
                      </a:ext>
                    </a:extLst>
                  </p:cNvPr>
                  <p:cNvSpPr/>
                  <p:nvPr/>
                </p:nvSpPr>
                <p:spPr>
                  <a:xfrm>
                    <a:off x="1019366" y="1688946"/>
                    <a:ext cx="119014" cy="220579"/>
                  </a:xfrm>
                  <a:custGeom>
                    <a:avLst/>
                    <a:gdLst>
                      <a:gd name="connsiteX0" fmla="*/ 118396 w 119014"/>
                      <a:gd name="connsiteY0" fmla="*/ 57483 h 220579"/>
                      <a:gd name="connsiteX1" fmla="*/ 119015 w 119014"/>
                      <a:gd name="connsiteY1" fmla="*/ 80696 h 220579"/>
                      <a:gd name="connsiteX2" fmla="*/ 118396 w 119014"/>
                      <a:gd name="connsiteY2" fmla="*/ 103908 h 220579"/>
                      <a:gd name="connsiteX3" fmla="*/ 115900 w 119014"/>
                      <a:gd name="connsiteY3" fmla="*/ 119948 h 220579"/>
                      <a:gd name="connsiteX4" fmla="*/ 96422 w 119014"/>
                      <a:gd name="connsiteY4" fmla="*/ 150638 h 220579"/>
                      <a:gd name="connsiteX5" fmla="*/ 59817 w 119014"/>
                      <a:gd name="connsiteY5" fmla="*/ 162011 h 220579"/>
                      <a:gd name="connsiteX6" fmla="*/ 35357 w 119014"/>
                      <a:gd name="connsiteY6" fmla="*/ 156563 h 220579"/>
                      <a:gd name="connsiteX7" fmla="*/ 18078 w 119014"/>
                      <a:gd name="connsiteY7" fmla="*/ 140827 h 220579"/>
                      <a:gd name="connsiteX8" fmla="*/ 16983 w 119014"/>
                      <a:gd name="connsiteY8" fmla="*/ 140360 h 220579"/>
                      <a:gd name="connsiteX9" fmla="*/ 16507 w 119014"/>
                      <a:gd name="connsiteY9" fmla="*/ 141446 h 220579"/>
                      <a:gd name="connsiteX10" fmla="*/ 16507 w 119014"/>
                      <a:gd name="connsiteY10" fmla="*/ 217465 h 220579"/>
                      <a:gd name="connsiteX11" fmla="*/ 13402 w 119014"/>
                      <a:gd name="connsiteY11" fmla="*/ 220580 h 220579"/>
                      <a:gd name="connsiteX12" fmla="*/ 3115 w 119014"/>
                      <a:gd name="connsiteY12" fmla="*/ 220580 h 220579"/>
                      <a:gd name="connsiteX13" fmla="*/ 0 w 119014"/>
                      <a:gd name="connsiteY13" fmla="*/ 217465 h 220579"/>
                      <a:gd name="connsiteX14" fmla="*/ 0 w 119014"/>
                      <a:gd name="connsiteY14" fmla="*/ 5610 h 220579"/>
                      <a:gd name="connsiteX15" fmla="*/ 3115 w 119014"/>
                      <a:gd name="connsiteY15" fmla="*/ 2496 h 220579"/>
                      <a:gd name="connsiteX16" fmla="*/ 13402 w 119014"/>
                      <a:gd name="connsiteY16" fmla="*/ 2496 h 220579"/>
                      <a:gd name="connsiteX17" fmla="*/ 16507 w 119014"/>
                      <a:gd name="connsiteY17" fmla="*/ 5610 h 220579"/>
                      <a:gd name="connsiteX18" fmla="*/ 16507 w 119014"/>
                      <a:gd name="connsiteY18" fmla="*/ 20565 h 220579"/>
                      <a:gd name="connsiteX19" fmla="*/ 16983 w 119014"/>
                      <a:gd name="connsiteY19" fmla="*/ 21660 h 220579"/>
                      <a:gd name="connsiteX20" fmla="*/ 18078 w 119014"/>
                      <a:gd name="connsiteY20" fmla="*/ 21184 h 220579"/>
                      <a:gd name="connsiteX21" fmla="*/ 35357 w 119014"/>
                      <a:gd name="connsiteY21" fmla="*/ 5458 h 220579"/>
                      <a:gd name="connsiteX22" fmla="*/ 59817 w 119014"/>
                      <a:gd name="connsiteY22" fmla="*/ 0 h 220579"/>
                      <a:gd name="connsiteX23" fmla="*/ 95650 w 119014"/>
                      <a:gd name="connsiteY23" fmla="*/ 11211 h 220579"/>
                      <a:gd name="connsiteX24" fmla="*/ 115586 w 119014"/>
                      <a:gd name="connsiteY24" fmla="*/ 41443 h 220579"/>
                      <a:gd name="connsiteX25" fmla="*/ 118396 w 119014"/>
                      <a:gd name="connsiteY25" fmla="*/ 57483 h 220579"/>
                      <a:gd name="connsiteX26" fmla="*/ 98136 w 119014"/>
                      <a:gd name="connsiteY26" fmla="*/ 117453 h 220579"/>
                      <a:gd name="connsiteX27" fmla="*/ 101575 w 119014"/>
                      <a:gd name="connsiteY27" fmla="*/ 104375 h 220579"/>
                      <a:gd name="connsiteX28" fmla="*/ 102508 w 119014"/>
                      <a:gd name="connsiteY28" fmla="*/ 81010 h 220579"/>
                      <a:gd name="connsiteX29" fmla="*/ 101575 w 119014"/>
                      <a:gd name="connsiteY29" fmla="*/ 57483 h 220579"/>
                      <a:gd name="connsiteX30" fmla="*/ 98450 w 119014"/>
                      <a:gd name="connsiteY30" fmla="*/ 43929 h 220579"/>
                      <a:gd name="connsiteX31" fmla="*/ 84430 w 119014"/>
                      <a:gd name="connsiteY31" fmla="*/ 22746 h 220579"/>
                      <a:gd name="connsiteX32" fmla="*/ 58264 w 119014"/>
                      <a:gd name="connsiteY32" fmla="*/ 14650 h 220579"/>
                      <a:gd name="connsiteX33" fmla="*/ 33804 w 119014"/>
                      <a:gd name="connsiteY33" fmla="*/ 22908 h 220579"/>
                      <a:gd name="connsiteX34" fmla="*/ 20565 w 119014"/>
                      <a:gd name="connsiteY34" fmla="*/ 43929 h 220579"/>
                      <a:gd name="connsiteX35" fmla="*/ 17440 w 119014"/>
                      <a:gd name="connsiteY35" fmla="*/ 57026 h 220579"/>
                      <a:gd name="connsiteX36" fmla="*/ 16507 w 119014"/>
                      <a:gd name="connsiteY36" fmla="*/ 81010 h 220579"/>
                      <a:gd name="connsiteX37" fmla="*/ 17440 w 119014"/>
                      <a:gd name="connsiteY37" fmla="*/ 104994 h 220579"/>
                      <a:gd name="connsiteX38" fmla="*/ 20565 w 119014"/>
                      <a:gd name="connsiteY38" fmla="*/ 118710 h 220579"/>
                      <a:gd name="connsiteX39" fmla="*/ 33804 w 119014"/>
                      <a:gd name="connsiteY39" fmla="*/ 139427 h 220579"/>
                      <a:gd name="connsiteX40" fmla="*/ 58264 w 119014"/>
                      <a:gd name="connsiteY40" fmla="*/ 147371 h 220579"/>
                      <a:gd name="connsiteX41" fmla="*/ 82868 w 119014"/>
                      <a:gd name="connsiteY41" fmla="*/ 140046 h 220579"/>
                      <a:gd name="connsiteX42" fmla="*/ 96898 w 119014"/>
                      <a:gd name="connsiteY42" fmla="*/ 120891 h 220579"/>
                      <a:gd name="connsiteX43" fmla="*/ 98136 w 119014"/>
                      <a:gd name="connsiteY43" fmla="*/ 117453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9014" h="220579">
                        <a:moveTo>
                          <a:pt x="118396" y="57483"/>
                        </a:moveTo>
                        <a:cubicBezTo>
                          <a:pt x="118805" y="63398"/>
                          <a:pt x="119015" y="71152"/>
                          <a:pt x="119015" y="80696"/>
                        </a:cubicBezTo>
                        <a:cubicBezTo>
                          <a:pt x="119015" y="90249"/>
                          <a:pt x="118805" y="97984"/>
                          <a:pt x="118396" y="103908"/>
                        </a:cubicBezTo>
                        <a:cubicBezTo>
                          <a:pt x="117977" y="109833"/>
                          <a:pt x="117138" y="115176"/>
                          <a:pt x="115900" y="119948"/>
                        </a:cubicBezTo>
                        <a:cubicBezTo>
                          <a:pt x="112786" y="132836"/>
                          <a:pt x="106290" y="143066"/>
                          <a:pt x="96422" y="150638"/>
                        </a:cubicBezTo>
                        <a:cubicBezTo>
                          <a:pt x="86554" y="158229"/>
                          <a:pt x="74352" y="162011"/>
                          <a:pt x="59817" y="162011"/>
                        </a:cubicBezTo>
                        <a:cubicBezTo>
                          <a:pt x="50673" y="162011"/>
                          <a:pt x="42520" y="160192"/>
                          <a:pt x="35357" y="156563"/>
                        </a:cubicBezTo>
                        <a:cubicBezTo>
                          <a:pt x="28194" y="152924"/>
                          <a:pt x="22431" y="147676"/>
                          <a:pt x="18078" y="140827"/>
                        </a:cubicBezTo>
                        <a:cubicBezTo>
                          <a:pt x="17650" y="140408"/>
                          <a:pt x="17297" y="140256"/>
                          <a:pt x="16983" y="140360"/>
                        </a:cubicBezTo>
                        <a:cubicBezTo>
                          <a:pt x="16669" y="140465"/>
                          <a:pt x="16507" y="140827"/>
                          <a:pt x="16507" y="141446"/>
                        </a:cubicBezTo>
                        <a:lnTo>
                          <a:pt x="16507" y="217465"/>
                        </a:lnTo>
                        <a:cubicBezTo>
                          <a:pt x="16507" y="219542"/>
                          <a:pt x="15478" y="220580"/>
                          <a:pt x="13402" y="220580"/>
                        </a:cubicBezTo>
                        <a:lnTo>
                          <a:pt x="3115" y="220580"/>
                        </a:lnTo>
                        <a:cubicBezTo>
                          <a:pt x="1038" y="220580"/>
                          <a:pt x="0" y="219542"/>
                          <a:pt x="0" y="217465"/>
                        </a:cubicBezTo>
                        <a:lnTo>
                          <a:pt x="0" y="5610"/>
                        </a:lnTo>
                        <a:cubicBezTo>
                          <a:pt x="0" y="3534"/>
                          <a:pt x="1038" y="2496"/>
                          <a:pt x="3115" y="2496"/>
                        </a:cubicBezTo>
                        <a:lnTo>
                          <a:pt x="13402" y="2496"/>
                        </a:lnTo>
                        <a:cubicBezTo>
                          <a:pt x="15478" y="2496"/>
                          <a:pt x="16507" y="3534"/>
                          <a:pt x="16507" y="5610"/>
                        </a:cubicBezTo>
                        <a:lnTo>
                          <a:pt x="16507" y="20565"/>
                        </a:lnTo>
                        <a:cubicBezTo>
                          <a:pt x="16507" y="21184"/>
                          <a:pt x="16669" y="21555"/>
                          <a:pt x="16983" y="21660"/>
                        </a:cubicBezTo>
                        <a:cubicBezTo>
                          <a:pt x="17297" y="21765"/>
                          <a:pt x="17650" y="21612"/>
                          <a:pt x="18078" y="21184"/>
                        </a:cubicBezTo>
                        <a:cubicBezTo>
                          <a:pt x="22431" y="14335"/>
                          <a:pt x="28194" y="9096"/>
                          <a:pt x="35357" y="5458"/>
                        </a:cubicBezTo>
                        <a:cubicBezTo>
                          <a:pt x="42520" y="1829"/>
                          <a:pt x="50673" y="0"/>
                          <a:pt x="59817" y="0"/>
                        </a:cubicBezTo>
                        <a:cubicBezTo>
                          <a:pt x="73943" y="0"/>
                          <a:pt x="85877" y="3743"/>
                          <a:pt x="95650" y="11211"/>
                        </a:cubicBezTo>
                        <a:cubicBezTo>
                          <a:pt x="105404" y="18698"/>
                          <a:pt x="112052" y="28775"/>
                          <a:pt x="115586" y="41443"/>
                        </a:cubicBezTo>
                        <a:cubicBezTo>
                          <a:pt x="117043" y="46215"/>
                          <a:pt x="117977" y="51559"/>
                          <a:pt x="118396" y="57483"/>
                        </a:cubicBezTo>
                        <a:close/>
                        <a:moveTo>
                          <a:pt x="98136" y="117453"/>
                        </a:moveTo>
                        <a:cubicBezTo>
                          <a:pt x="99803" y="113719"/>
                          <a:pt x="100936" y="109357"/>
                          <a:pt x="101575" y="104375"/>
                        </a:cubicBezTo>
                        <a:cubicBezTo>
                          <a:pt x="102194" y="99384"/>
                          <a:pt x="102508" y="91602"/>
                          <a:pt x="102508" y="81010"/>
                        </a:cubicBezTo>
                        <a:cubicBezTo>
                          <a:pt x="102508" y="70209"/>
                          <a:pt x="102194" y="62370"/>
                          <a:pt x="101575" y="57483"/>
                        </a:cubicBezTo>
                        <a:cubicBezTo>
                          <a:pt x="100936" y="52607"/>
                          <a:pt x="99898" y="48092"/>
                          <a:pt x="98450" y="43929"/>
                        </a:cubicBezTo>
                        <a:cubicBezTo>
                          <a:pt x="96374" y="35214"/>
                          <a:pt x="91707" y="28146"/>
                          <a:pt x="84430" y="22746"/>
                        </a:cubicBezTo>
                        <a:cubicBezTo>
                          <a:pt x="77162" y="17345"/>
                          <a:pt x="68437" y="14650"/>
                          <a:pt x="58264" y="14650"/>
                        </a:cubicBezTo>
                        <a:cubicBezTo>
                          <a:pt x="48501" y="14650"/>
                          <a:pt x="40348" y="17402"/>
                          <a:pt x="33804" y="22908"/>
                        </a:cubicBezTo>
                        <a:cubicBezTo>
                          <a:pt x="27261" y="28404"/>
                          <a:pt x="22841" y="35414"/>
                          <a:pt x="20565" y="43929"/>
                        </a:cubicBezTo>
                        <a:cubicBezTo>
                          <a:pt x="19107" y="47673"/>
                          <a:pt x="18078" y="52035"/>
                          <a:pt x="17440" y="57026"/>
                        </a:cubicBezTo>
                        <a:cubicBezTo>
                          <a:pt x="16821" y="61998"/>
                          <a:pt x="16507" y="69999"/>
                          <a:pt x="16507" y="81010"/>
                        </a:cubicBezTo>
                        <a:cubicBezTo>
                          <a:pt x="16507" y="92021"/>
                          <a:pt x="16821" y="100013"/>
                          <a:pt x="17440" y="104994"/>
                        </a:cubicBezTo>
                        <a:cubicBezTo>
                          <a:pt x="18078" y="109985"/>
                          <a:pt x="19107" y="114557"/>
                          <a:pt x="20565" y="118710"/>
                        </a:cubicBezTo>
                        <a:cubicBezTo>
                          <a:pt x="22841" y="127226"/>
                          <a:pt x="27261" y="134131"/>
                          <a:pt x="33804" y="139427"/>
                        </a:cubicBezTo>
                        <a:cubicBezTo>
                          <a:pt x="40348" y="144723"/>
                          <a:pt x="48501" y="147371"/>
                          <a:pt x="58264" y="147371"/>
                        </a:cubicBezTo>
                        <a:cubicBezTo>
                          <a:pt x="67809" y="147371"/>
                          <a:pt x="76019" y="144932"/>
                          <a:pt x="82868" y="140046"/>
                        </a:cubicBezTo>
                        <a:cubicBezTo>
                          <a:pt x="89726" y="135169"/>
                          <a:pt x="94402" y="128788"/>
                          <a:pt x="96898" y="120891"/>
                        </a:cubicBezTo>
                        <a:lnTo>
                          <a:pt x="98136" y="117453"/>
                        </a:ln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2" name="Frihåndsform: figur 51">
                    <a:extLst>
                      <a:ext uri="{FF2B5EF4-FFF2-40B4-BE49-F238E27FC236}">
                        <a16:creationId xmlns:a16="http://schemas.microsoft.com/office/drawing/2014/main" id="{FCBA073E-5E9F-4AF3-AD72-447C49D3F095}"/>
                      </a:ext>
                    </a:extLst>
                  </p:cNvPr>
                  <p:cNvSpPr/>
                  <p:nvPr/>
                </p:nvSpPr>
                <p:spPr>
                  <a:xfrm>
                    <a:off x="1180739" y="1688946"/>
                    <a:ext cx="119329" cy="162010"/>
                  </a:xfrm>
                  <a:custGeom>
                    <a:avLst/>
                    <a:gdLst>
                      <a:gd name="connsiteX0" fmla="*/ 105004 w 119329"/>
                      <a:gd name="connsiteY0" fmla="*/ 14173 h 162010"/>
                      <a:gd name="connsiteX1" fmla="*/ 119329 w 119329"/>
                      <a:gd name="connsiteY1" fmla="*/ 52349 h 162010"/>
                      <a:gd name="connsiteX2" fmla="*/ 119329 w 119329"/>
                      <a:gd name="connsiteY2" fmla="*/ 156401 h 162010"/>
                      <a:gd name="connsiteX3" fmla="*/ 116214 w 119329"/>
                      <a:gd name="connsiteY3" fmla="*/ 159515 h 162010"/>
                      <a:gd name="connsiteX4" fmla="*/ 105927 w 119329"/>
                      <a:gd name="connsiteY4" fmla="*/ 159515 h 162010"/>
                      <a:gd name="connsiteX5" fmla="*/ 102813 w 119329"/>
                      <a:gd name="connsiteY5" fmla="*/ 156401 h 162010"/>
                      <a:gd name="connsiteX6" fmla="*/ 102813 w 119329"/>
                      <a:gd name="connsiteY6" fmla="*/ 141761 h 162010"/>
                      <a:gd name="connsiteX7" fmla="*/ 102356 w 119329"/>
                      <a:gd name="connsiteY7" fmla="*/ 140827 h 162010"/>
                      <a:gd name="connsiteX8" fmla="*/ 101260 w 119329"/>
                      <a:gd name="connsiteY8" fmla="*/ 141142 h 162010"/>
                      <a:gd name="connsiteX9" fmla="*/ 80229 w 119329"/>
                      <a:gd name="connsiteY9" fmla="*/ 156715 h 162010"/>
                      <a:gd name="connsiteX10" fmla="*/ 51406 w 119329"/>
                      <a:gd name="connsiteY10" fmla="*/ 162011 h 162010"/>
                      <a:gd name="connsiteX11" fmla="*/ 14964 w 119329"/>
                      <a:gd name="connsiteY11" fmla="*/ 151105 h 162010"/>
                      <a:gd name="connsiteX12" fmla="*/ 0 w 119329"/>
                      <a:gd name="connsiteY12" fmla="*/ 117767 h 162010"/>
                      <a:gd name="connsiteX13" fmla="*/ 17136 w 119329"/>
                      <a:gd name="connsiteY13" fmla="*/ 81315 h 162010"/>
                      <a:gd name="connsiteX14" fmla="*/ 64179 w 119329"/>
                      <a:gd name="connsiteY14" fmla="*/ 67923 h 162010"/>
                      <a:gd name="connsiteX15" fmla="*/ 101565 w 119329"/>
                      <a:gd name="connsiteY15" fmla="*/ 67923 h 162010"/>
                      <a:gd name="connsiteX16" fmla="*/ 102813 w 119329"/>
                      <a:gd name="connsiteY16" fmla="*/ 66675 h 162010"/>
                      <a:gd name="connsiteX17" fmla="*/ 102813 w 119329"/>
                      <a:gd name="connsiteY17" fmla="*/ 52654 h 162010"/>
                      <a:gd name="connsiteX18" fmla="*/ 93002 w 119329"/>
                      <a:gd name="connsiteY18" fmla="*/ 24927 h 162010"/>
                      <a:gd name="connsiteX19" fmla="*/ 62941 w 119329"/>
                      <a:gd name="connsiteY19" fmla="*/ 14650 h 162010"/>
                      <a:gd name="connsiteX20" fmla="*/ 36767 w 119329"/>
                      <a:gd name="connsiteY20" fmla="*/ 21184 h 162010"/>
                      <a:gd name="connsiteX21" fmla="*/ 23994 w 119329"/>
                      <a:gd name="connsiteY21" fmla="*/ 38633 h 162010"/>
                      <a:gd name="connsiteX22" fmla="*/ 20250 w 119329"/>
                      <a:gd name="connsiteY22" fmla="*/ 41443 h 162010"/>
                      <a:gd name="connsiteX23" fmla="*/ 9354 w 119329"/>
                      <a:gd name="connsiteY23" fmla="*/ 39881 h 162010"/>
                      <a:gd name="connsiteX24" fmla="*/ 6544 w 119329"/>
                      <a:gd name="connsiteY24" fmla="*/ 37386 h 162010"/>
                      <a:gd name="connsiteX25" fmla="*/ 24775 w 119329"/>
                      <a:gd name="connsiteY25" fmla="*/ 10287 h 162010"/>
                      <a:gd name="connsiteX26" fmla="*/ 63246 w 119329"/>
                      <a:gd name="connsiteY26" fmla="*/ 0 h 162010"/>
                      <a:gd name="connsiteX27" fmla="*/ 105004 w 119329"/>
                      <a:gd name="connsiteY27" fmla="*/ 14173 h 162010"/>
                      <a:gd name="connsiteX28" fmla="*/ 88325 w 119329"/>
                      <a:gd name="connsiteY28" fmla="*/ 138017 h 162010"/>
                      <a:gd name="connsiteX29" fmla="*/ 102813 w 119329"/>
                      <a:gd name="connsiteY29" fmla="*/ 111223 h 162010"/>
                      <a:gd name="connsiteX30" fmla="*/ 102813 w 119329"/>
                      <a:gd name="connsiteY30" fmla="*/ 82877 h 162010"/>
                      <a:gd name="connsiteX31" fmla="*/ 101565 w 119329"/>
                      <a:gd name="connsiteY31" fmla="*/ 81629 h 162010"/>
                      <a:gd name="connsiteX32" fmla="*/ 65742 w 119329"/>
                      <a:gd name="connsiteY32" fmla="*/ 81629 h 162010"/>
                      <a:gd name="connsiteX33" fmla="*/ 30070 w 119329"/>
                      <a:gd name="connsiteY33" fmla="*/ 90983 h 162010"/>
                      <a:gd name="connsiteX34" fmla="*/ 16516 w 119329"/>
                      <a:gd name="connsiteY34" fmla="*/ 116834 h 162010"/>
                      <a:gd name="connsiteX35" fmla="*/ 27108 w 119329"/>
                      <a:gd name="connsiteY35" fmla="*/ 139884 h 162010"/>
                      <a:gd name="connsiteX36" fmla="*/ 54216 w 119329"/>
                      <a:gd name="connsiteY36" fmla="*/ 147685 h 162010"/>
                      <a:gd name="connsiteX37" fmla="*/ 88325 w 11932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29" h="162010">
                        <a:moveTo>
                          <a:pt x="105004" y="14173"/>
                        </a:moveTo>
                        <a:cubicBezTo>
                          <a:pt x="114548" y="23632"/>
                          <a:pt x="119329" y="36357"/>
                          <a:pt x="119329" y="52349"/>
                        </a:cubicBezTo>
                        <a:lnTo>
                          <a:pt x="119329" y="156401"/>
                        </a:lnTo>
                        <a:cubicBezTo>
                          <a:pt x="119329" y="158477"/>
                          <a:pt x="118291" y="159515"/>
                          <a:pt x="116214" y="159515"/>
                        </a:cubicBezTo>
                        <a:lnTo>
                          <a:pt x="105927" y="159515"/>
                        </a:lnTo>
                        <a:cubicBezTo>
                          <a:pt x="103851" y="159515"/>
                          <a:pt x="102813" y="158477"/>
                          <a:pt x="102813" y="156401"/>
                        </a:cubicBezTo>
                        <a:lnTo>
                          <a:pt x="102813" y="141761"/>
                        </a:lnTo>
                        <a:cubicBezTo>
                          <a:pt x="102813" y="141351"/>
                          <a:pt x="102661" y="141037"/>
                          <a:pt x="102356" y="140827"/>
                        </a:cubicBezTo>
                        <a:cubicBezTo>
                          <a:pt x="102041" y="140618"/>
                          <a:pt x="101670" y="140722"/>
                          <a:pt x="101260" y="141142"/>
                        </a:cubicBezTo>
                        <a:cubicBezTo>
                          <a:pt x="95860" y="147990"/>
                          <a:pt x="88849" y="153181"/>
                          <a:pt x="80229" y="156715"/>
                        </a:cubicBezTo>
                        <a:cubicBezTo>
                          <a:pt x="71609" y="160249"/>
                          <a:pt x="61998" y="162011"/>
                          <a:pt x="51406" y="162011"/>
                        </a:cubicBezTo>
                        <a:cubicBezTo>
                          <a:pt x="37081" y="162011"/>
                          <a:pt x="24927" y="158382"/>
                          <a:pt x="14964" y="151105"/>
                        </a:cubicBezTo>
                        <a:cubicBezTo>
                          <a:pt x="4991" y="143837"/>
                          <a:pt x="0" y="132721"/>
                          <a:pt x="0" y="117767"/>
                        </a:cubicBezTo>
                        <a:cubicBezTo>
                          <a:pt x="0" y="102403"/>
                          <a:pt x="5715" y="90249"/>
                          <a:pt x="17136" y="81315"/>
                        </a:cubicBezTo>
                        <a:cubicBezTo>
                          <a:pt x="28565" y="72390"/>
                          <a:pt x="44244" y="67923"/>
                          <a:pt x="64179" y="67923"/>
                        </a:cubicBezTo>
                        <a:lnTo>
                          <a:pt x="101565" y="67923"/>
                        </a:lnTo>
                        <a:cubicBezTo>
                          <a:pt x="102394" y="67923"/>
                          <a:pt x="102813" y="67513"/>
                          <a:pt x="102813" y="66675"/>
                        </a:cubicBezTo>
                        <a:lnTo>
                          <a:pt x="102813" y="52654"/>
                        </a:lnTo>
                        <a:cubicBezTo>
                          <a:pt x="102813" y="41024"/>
                          <a:pt x="99546" y="31785"/>
                          <a:pt x="93002" y="24927"/>
                        </a:cubicBezTo>
                        <a:cubicBezTo>
                          <a:pt x="86458" y="18079"/>
                          <a:pt x="76438" y="14650"/>
                          <a:pt x="62941" y="14650"/>
                        </a:cubicBezTo>
                        <a:cubicBezTo>
                          <a:pt x="52340" y="14650"/>
                          <a:pt x="43625" y="16821"/>
                          <a:pt x="36767" y="21184"/>
                        </a:cubicBezTo>
                        <a:cubicBezTo>
                          <a:pt x="29908" y="25556"/>
                          <a:pt x="25651" y="31366"/>
                          <a:pt x="23994" y="38633"/>
                        </a:cubicBezTo>
                        <a:cubicBezTo>
                          <a:pt x="23365" y="40719"/>
                          <a:pt x="22127" y="41653"/>
                          <a:pt x="20250" y="41443"/>
                        </a:cubicBezTo>
                        <a:lnTo>
                          <a:pt x="9354" y="39881"/>
                        </a:lnTo>
                        <a:cubicBezTo>
                          <a:pt x="7068" y="39472"/>
                          <a:pt x="6125" y="38633"/>
                          <a:pt x="6544" y="37386"/>
                        </a:cubicBezTo>
                        <a:cubicBezTo>
                          <a:pt x="8411" y="26175"/>
                          <a:pt x="14488" y="17136"/>
                          <a:pt x="24775" y="10287"/>
                        </a:cubicBezTo>
                        <a:cubicBezTo>
                          <a:pt x="35052" y="3429"/>
                          <a:pt x="47873" y="0"/>
                          <a:pt x="63246" y="0"/>
                        </a:cubicBezTo>
                        <a:cubicBezTo>
                          <a:pt x="81524" y="0"/>
                          <a:pt x="95440" y="4734"/>
                          <a:pt x="105004" y="14173"/>
                        </a:cubicBezTo>
                        <a:close/>
                        <a:moveTo>
                          <a:pt x="88325" y="138017"/>
                        </a:moveTo>
                        <a:cubicBezTo>
                          <a:pt x="97984" y="131578"/>
                          <a:pt x="102813" y="122653"/>
                          <a:pt x="102813" y="111223"/>
                        </a:cubicBezTo>
                        <a:lnTo>
                          <a:pt x="102813" y="82877"/>
                        </a:lnTo>
                        <a:cubicBezTo>
                          <a:pt x="102813" y="82048"/>
                          <a:pt x="102394" y="81629"/>
                          <a:pt x="101565" y="81629"/>
                        </a:cubicBezTo>
                        <a:lnTo>
                          <a:pt x="65742" y="81629"/>
                        </a:lnTo>
                        <a:cubicBezTo>
                          <a:pt x="50997" y="81629"/>
                          <a:pt x="39100" y="84754"/>
                          <a:pt x="30070" y="90983"/>
                        </a:cubicBezTo>
                        <a:cubicBezTo>
                          <a:pt x="21031" y="97212"/>
                          <a:pt x="16516" y="105832"/>
                          <a:pt x="16516" y="116834"/>
                        </a:cubicBezTo>
                        <a:cubicBezTo>
                          <a:pt x="16516" y="127016"/>
                          <a:pt x="20041" y="134703"/>
                          <a:pt x="27108" y="139884"/>
                        </a:cubicBezTo>
                        <a:cubicBezTo>
                          <a:pt x="34166" y="145085"/>
                          <a:pt x="43196" y="147685"/>
                          <a:pt x="54216" y="147685"/>
                        </a:cubicBezTo>
                        <a:cubicBezTo>
                          <a:pt x="67294" y="147685"/>
                          <a:pt x="78667"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3" name="Frihåndsform: figur 52">
                    <a:extLst>
                      <a:ext uri="{FF2B5EF4-FFF2-40B4-BE49-F238E27FC236}">
                        <a16:creationId xmlns:a16="http://schemas.microsoft.com/office/drawing/2014/main" id="{1FBB79D5-8846-4100-AFEA-D54DD631A277}"/>
                      </a:ext>
                    </a:extLst>
                  </p:cNvPr>
                  <p:cNvSpPr/>
                  <p:nvPr/>
                </p:nvSpPr>
                <p:spPr>
                  <a:xfrm>
                    <a:off x="1353284" y="1689251"/>
                    <a:ext cx="115271" cy="159210"/>
                  </a:xfrm>
                  <a:custGeom>
                    <a:avLst/>
                    <a:gdLst>
                      <a:gd name="connsiteX0" fmla="*/ 100470 w 115271"/>
                      <a:gd name="connsiteY0" fmla="*/ 14649 h 159210"/>
                      <a:gd name="connsiteX1" fmla="*/ 115272 w 115271"/>
                      <a:gd name="connsiteY1" fmla="*/ 53283 h 159210"/>
                      <a:gd name="connsiteX2" fmla="*/ 115272 w 115271"/>
                      <a:gd name="connsiteY2" fmla="*/ 156096 h 159210"/>
                      <a:gd name="connsiteX3" fmla="*/ 112157 w 115271"/>
                      <a:gd name="connsiteY3" fmla="*/ 159210 h 159210"/>
                      <a:gd name="connsiteX4" fmla="*/ 101879 w 115271"/>
                      <a:gd name="connsiteY4" fmla="*/ 159210 h 159210"/>
                      <a:gd name="connsiteX5" fmla="*/ 98765 w 115271"/>
                      <a:gd name="connsiteY5" fmla="*/ 156096 h 159210"/>
                      <a:gd name="connsiteX6" fmla="*/ 98765 w 115271"/>
                      <a:gd name="connsiteY6" fmla="*/ 56407 h 159210"/>
                      <a:gd name="connsiteX7" fmla="*/ 87544 w 115271"/>
                      <a:gd name="connsiteY7" fmla="*/ 26337 h 159210"/>
                      <a:gd name="connsiteX8" fmla="*/ 58255 w 115271"/>
                      <a:gd name="connsiteY8" fmla="*/ 14649 h 159210"/>
                      <a:gd name="connsiteX9" fmla="*/ 28042 w 115271"/>
                      <a:gd name="connsiteY9" fmla="*/ 26032 h 159210"/>
                      <a:gd name="connsiteX10" fmla="*/ 16507 w 115271"/>
                      <a:gd name="connsiteY10" fmla="*/ 55778 h 159210"/>
                      <a:gd name="connsiteX11" fmla="*/ 16507 w 115271"/>
                      <a:gd name="connsiteY11" fmla="*/ 156096 h 159210"/>
                      <a:gd name="connsiteX12" fmla="*/ 13392 w 115271"/>
                      <a:gd name="connsiteY12" fmla="*/ 159210 h 159210"/>
                      <a:gd name="connsiteX13" fmla="*/ 3115 w 115271"/>
                      <a:gd name="connsiteY13" fmla="*/ 159210 h 159210"/>
                      <a:gd name="connsiteX14" fmla="*/ 0 w 115271"/>
                      <a:gd name="connsiteY14" fmla="*/ 156096 h 159210"/>
                      <a:gd name="connsiteX15" fmla="*/ 0 w 115271"/>
                      <a:gd name="connsiteY15" fmla="*/ 5305 h 159210"/>
                      <a:gd name="connsiteX16" fmla="*/ 3115 w 115271"/>
                      <a:gd name="connsiteY16" fmla="*/ 2191 h 159210"/>
                      <a:gd name="connsiteX17" fmla="*/ 13392 w 115271"/>
                      <a:gd name="connsiteY17" fmla="*/ 2191 h 159210"/>
                      <a:gd name="connsiteX18" fmla="*/ 16507 w 115271"/>
                      <a:gd name="connsiteY18" fmla="*/ 5305 h 159210"/>
                      <a:gd name="connsiteX19" fmla="*/ 16507 w 115271"/>
                      <a:gd name="connsiteY19" fmla="*/ 20574 h 159210"/>
                      <a:gd name="connsiteX20" fmla="*/ 16974 w 115271"/>
                      <a:gd name="connsiteY20" fmla="*/ 21660 h 159210"/>
                      <a:gd name="connsiteX21" fmla="*/ 17755 w 115271"/>
                      <a:gd name="connsiteY21" fmla="*/ 21193 h 159210"/>
                      <a:gd name="connsiteX22" fmla="*/ 35824 w 115271"/>
                      <a:gd name="connsiteY22" fmla="*/ 5458 h 159210"/>
                      <a:gd name="connsiteX23" fmla="*/ 61684 w 115271"/>
                      <a:gd name="connsiteY23" fmla="*/ 0 h 159210"/>
                      <a:gd name="connsiteX24" fmla="*/ 100470 w 11527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1" h="159210">
                        <a:moveTo>
                          <a:pt x="100470" y="14649"/>
                        </a:moveTo>
                        <a:cubicBezTo>
                          <a:pt x="110338" y="24412"/>
                          <a:pt x="115272" y="37290"/>
                          <a:pt x="115272" y="53283"/>
                        </a:cubicBezTo>
                        <a:lnTo>
                          <a:pt x="115272" y="156096"/>
                        </a:lnTo>
                        <a:cubicBezTo>
                          <a:pt x="115272" y="158172"/>
                          <a:pt x="114233" y="159210"/>
                          <a:pt x="112157" y="159210"/>
                        </a:cubicBezTo>
                        <a:lnTo>
                          <a:pt x="101879" y="159210"/>
                        </a:lnTo>
                        <a:cubicBezTo>
                          <a:pt x="99803" y="159210"/>
                          <a:pt x="98765" y="158172"/>
                          <a:pt x="98765" y="156096"/>
                        </a:cubicBezTo>
                        <a:lnTo>
                          <a:pt x="98765" y="56407"/>
                        </a:lnTo>
                        <a:cubicBezTo>
                          <a:pt x="98765" y="44148"/>
                          <a:pt x="95021" y="34128"/>
                          <a:pt x="87544" y="26337"/>
                        </a:cubicBezTo>
                        <a:cubicBezTo>
                          <a:pt x="80067" y="18545"/>
                          <a:pt x="70304" y="14649"/>
                          <a:pt x="58255" y="14649"/>
                        </a:cubicBezTo>
                        <a:cubicBezTo>
                          <a:pt x="45796" y="14649"/>
                          <a:pt x="35719" y="18440"/>
                          <a:pt x="28042" y="26032"/>
                        </a:cubicBezTo>
                        <a:cubicBezTo>
                          <a:pt x="20345" y="33604"/>
                          <a:pt x="16507" y="43520"/>
                          <a:pt x="16507" y="55778"/>
                        </a:cubicBezTo>
                        <a:lnTo>
                          <a:pt x="16507" y="156096"/>
                        </a:lnTo>
                        <a:cubicBezTo>
                          <a:pt x="16507"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07" y="3229"/>
                          <a:pt x="16507" y="5305"/>
                        </a:cubicBezTo>
                        <a:lnTo>
                          <a:pt x="16507" y="20574"/>
                        </a:lnTo>
                        <a:cubicBezTo>
                          <a:pt x="16507" y="21193"/>
                          <a:pt x="16659" y="21555"/>
                          <a:pt x="16974" y="21660"/>
                        </a:cubicBezTo>
                        <a:cubicBezTo>
                          <a:pt x="17288" y="21765"/>
                          <a:pt x="17545" y="21612"/>
                          <a:pt x="17755" y="21193"/>
                        </a:cubicBezTo>
                        <a:cubicBezTo>
                          <a:pt x="22317" y="14335"/>
                          <a:pt x="28346" y="9096"/>
                          <a:pt x="35824" y="5458"/>
                        </a:cubicBezTo>
                        <a:cubicBezTo>
                          <a:pt x="43310" y="1829"/>
                          <a:pt x="51921" y="0"/>
                          <a:pt x="61684" y="0"/>
                        </a:cubicBezTo>
                        <a:cubicBezTo>
                          <a:pt x="77676" y="0"/>
                          <a:pt x="90602"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4" name="Frihåndsform: figur 53">
                    <a:extLst>
                      <a:ext uri="{FF2B5EF4-FFF2-40B4-BE49-F238E27FC236}">
                        <a16:creationId xmlns:a16="http://schemas.microsoft.com/office/drawing/2014/main" id="{FB6F2DBA-FADF-4560-AF54-A73DFE0E6357}"/>
                      </a:ext>
                    </a:extLst>
                  </p:cNvPr>
                  <p:cNvSpPr/>
                  <p:nvPr/>
                </p:nvSpPr>
                <p:spPr>
                  <a:xfrm>
                    <a:off x="1518285"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1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1 w 122129"/>
                      <a:gd name="connsiteY14" fmla="*/ 0 h 162010"/>
                      <a:gd name="connsiteX15" fmla="*/ 101565 w 122129"/>
                      <a:gd name="connsiteY15" fmla="*/ 13240 h 162010"/>
                      <a:gd name="connsiteX16" fmla="*/ 120577 w 122129"/>
                      <a:gd name="connsiteY16" fmla="*/ 49854 h 162010"/>
                      <a:gd name="connsiteX17" fmla="*/ 12181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5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1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93" y="136208"/>
                          <a:pt x="101041" y="130026"/>
                          <a:pt x="104994" y="122130"/>
                        </a:cubicBezTo>
                        <a:cubicBezTo>
                          <a:pt x="106032" y="120263"/>
                          <a:pt x="107375" y="119748"/>
                          <a:pt x="109042" y="120577"/>
                        </a:cubicBezTo>
                        <a:lnTo>
                          <a:pt x="117138" y="124625"/>
                        </a:lnTo>
                        <a:cubicBezTo>
                          <a:pt x="119005" y="125663"/>
                          <a:pt x="119529" y="127016"/>
                          <a:pt x="118701" y="128673"/>
                        </a:cubicBezTo>
                        <a:cubicBezTo>
                          <a:pt x="114129" y="138855"/>
                          <a:pt x="106909" y="146952"/>
                          <a:pt x="97050" y="152981"/>
                        </a:cubicBezTo>
                        <a:cubicBezTo>
                          <a:pt x="87182" y="159001"/>
                          <a:pt x="75600" y="162011"/>
                          <a:pt x="62303" y="162011"/>
                        </a:cubicBezTo>
                        <a:cubicBezTo>
                          <a:pt x="47768" y="162011"/>
                          <a:pt x="35405" y="158487"/>
                          <a:pt x="25232" y="151419"/>
                        </a:cubicBezTo>
                        <a:cubicBezTo>
                          <a:pt x="15050" y="144361"/>
                          <a:pt x="8096" y="134703"/>
                          <a:pt x="4363" y="122444"/>
                        </a:cubicBezTo>
                        <a:cubicBezTo>
                          <a:pt x="2696" y="117253"/>
                          <a:pt x="1553" y="111443"/>
                          <a:pt x="934" y="104994"/>
                        </a:cubicBezTo>
                        <a:cubicBezTo>
                          <a:pt x="305" y="98565"/>
                          <a:pt x="0" y="90459"/>
                          <a:pt x="0" y="80696"/>
                        </a:cubicBezTo>
                        <a:cubicBezTo>
                          <a:pt x="0" y="70523"/>
                          <a:pt x="152" y="62836"/>
                          <a:pt x="467" y="57645"/>
                        </a:cubicBezTo>
                        <a:cubicBezTo>
                          <a:pt x="781" y="52454"/>
                          <a:pt x="1448" y="47673"/>
                          <a:pt x="2486" y="43310"/>
                        </a:cubicBezTo>
                        <a:cubicBezTo>
                          <a:pt x="5810" y="30223"/>
                          <a:pt x="12621" y="19736"/>
                          <a:pt x="22898" y="11840"/>
                        </a:cubicBezTo>
                        <a:cubicBezTo>
                          <a:pt x="33176" y="3953"/>
                          <a:pt x="45796" y="0"/>
                          <a:pt x="60751" y="0"/>
                        </a:cubicBezTo>
                        <a:cubicBezTo>
                          <a:pt x="77772" y="0"/>
                          <a:pt x="91383" y="4420"/>
                          <a:pt x="101565" y="13240"/>
                        </a:cubicBezTo>
                        <a:cubicBezTo>
                          <a:pt x="111738" y="22069"/>
                          <a:pt x="118072" y="34271"/>
                          <a:pt x="120577" y="49854"/>
                        </a:cubicBezTo>
                        <a:cubicBezTo>
                          <a:pt x="121196" y="53797"/>
                          <a:pt x="121606" y="58417"/>
                          <a:pt x="121815" y="63713"/>
                        </a:cubicBezTo>
                        <a:cubicBezTo>
                          <a:pt x="122015" y="69009"/>
                          <a:pt x="122130" y="75609"/>
                          <a:pt x="122130" y="83496"/>
                        </a:cubicBezTo>
                        <a:cubicBezTo>
                          <a:pt x="122130" y="85582"/>
                          <a:pt x="121082" y="86620"/>
                          <a:pt x="119015" y="86620"/>
                        </a:cubicBezTo>
                        <a:lnTo>
                          <a:pt x="1745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50" y="72590"/>
                        </a:cubicBezTo>
                        <a:lnTo>
                          <a:pt x="104375" y="72590"/>
                        </a:lnTo>
                        <a:cubicBezTo>
                          <a:pt x="105194" y="72590"/>
                          <a:pt x="105613" y="72190"/>
                          <a:pt x="105613" y="71352"/>
                        </a:cubicBezTo>
                        <a:cubicBezTo>
                          <a:pt x="105613" y="60970"/>
                          <a:pt x="105099" y="53178"/>
                          <a:pt x="104061" y="47987"/>
                        </a:cubicBezTo>
                        <a:cubicBezTo>
                          <a:pt x="101775" y="38014"/>
                          <a:pt x="96784" y="29966"/>
                          <a:pt x="89106" y="23832"/>
                        </a:cubicBezTo>
                        <a:cubicBezTo>
                          <a:pt x="81410" y="17707"/>
                          <a:pt x="71971" y="14650"/>
                          <a:pt x="60751" y="14650"/>
                        </a:cubicBezTo>
                        <a:cubicBezTo>
                          <a:pt x="49540" y="14650"/>
                          <a:pt x="40186" y="17602"/>
                          <a:pt x="32709" y="23527"/>
                        </a:cubicBezTo>
                        <a:cubicBezTo>
                          <a:pt x="25241" y="29442"/>
                          <a:pt x="20450" y="37281"/>
                          <a:pt x="18374" y="47044"/>
                        </a:cubicBezTo>
                        <a:cubicBezTo>
                          <a:pt x="1734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5" name="Frihåndsform: figur 54">
                    <a:extLst>
                      <a:ext uri="{FF2B5EF4-FFF2-40B4-BE49-F238E27FC236}">
                        <a16:creationId xmlns:a16="http://schemas.microsoft.com/office/drawing/2014/main" id="{786C7E80-14F5-4FA1-8D88-EB5050A95601}"/>
                      </a:ext>
                    </a:extLst>
                  </p:cNvPr>
                  <p:cNvSpPr/>
                  <p:nvPr/>
                </p:nvSpPr>
                <p:spPr>
                  <a:xfrm>
                    <a:off x="1673962" y="1651560"/>
                    <a:ext cx="80076" cy="197214"/>
                  </a:xfrm>
                  <a:custGeom>
                    <a:avLst/>
                    <a:gdLst>
                      <a:gd name="connsiteX0" fmla="*/ 76962 w 80076"/>
                      <a:gd name="connsiteY0" fmla="*/ 53902 h 197214"/>
                      <a:gd name="connsiteX1" fmla="*/ 40510 w 80076"/>
                      <a:gd name="connsiteY1" fmla="*/ 53902 h 197214"/>
                      <a:gd name="connsiteX2" fmla="*/ 39253 w 80076"/>
                      <a:gd name="connsiteY2" fmla="*/ 55150 h 197214"/>
                      <a:gd name="connsiteX3" fmla="*/ 39253 w 80076"/>
                      <a:gd name="connsiteY3" fmla="*/ 153600 h 197214"/>
                      <a:gd name="connsiteX4" fmla="*/ 46425 w 80076"/>
                      <a:gd name="connsiteY4" fmla="*/ 175879 h 197214"/>
                      <a:gd name="connsiteX5" fmla="*/ 69485 w 80076"/>
                      <a:gd name="connsiteY5" fmla="*/ 182261 h 197214"/>
                      <a:gd name="connsiteX6" fmla="*/ 76648 w 80076"/>
                      <a:gd name="connsiteY6" fmla="*/ 182261 h 197214"/>
                      <a:gd name="connsiteX7" fmla="*/ 79762 w 80076"/>
                      <a:gd name="connsiteY7" fmla="*/ 185375 h 197214"/>
                      <a:gd name="connsiteX8" fmla="*/ 79762 w 80076"/>
                      <a:gd name="connsiteY8" fmla="*/ 193786 h 197214"/>
                      <a:gd name="connsiteX9" fmla="*/ 76648 w 80076"/>
                      <a:gd name="connsiteY9" fmla="*/ 196910 h 197214"/>
                      <a:gd name="connsiteX10" fmla="*/ 6729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53 w 80076"/>
                      <a:gd name="connsiteY24" fmla="*/ 3115 h 197214"/>
                      <a:gd name="connsiteX25" fmla="*/ 39253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53" y="54321"/>
                          <a:pt x="39253" y="55150"/>
                        </a:cubicBezTo>
                        <a:lnTo>
                          <a:pt x="39253" y="153600"/>
                        </a:lnTo>
                        <a:cubicBezTo>
                          <a:pt x="39253" y="164192"/>
                          <a:pt x="41643" y="171621"/>
                          <a:pt x="46425" y="175879"/>
                        </a:cubicBezTo>
                        <a:cubicBezTo>
                          <a:pt x="51197" y="180137"/>
                          <a:pt x="58883" y="182261"/>
                          <a:pt x="69485" y="182261"/>
                        </a:cubicBezTo>
                        <a:lnTo>
                          <a:pt x="76648" y="182261"/>
                        </a:lnTo>
                        <a:cubicBezTo>
                          <a:pt x="78724" y="182261"/>
                          <a:pt x="79762" y="183299"/>
                          <a:pt x="79762" y="185375"/>
                        </a:cubicBezTo>
                        <a:lnTo>
                          <a:pt x="79762" y="193786"/>
                        </a:lnTo>
                        <a:cubicBezTo>
                          <a:pt x="79762" y="195872"/>
                          <a:pt x="78724" y="196910"/>
                          <a:pt x="76648" y="196910"/>
                        </a:cubicBezTo>
                        <a:lnTo>
                          <a:pt x="67294" y="197215"/>
                        </a:lnTo>
                        <a:cubicBezTo>
                          <a:pt x="52759" y="197215"/>
                          <a:pt x="41805" y="194415"/>
                          <a:pt x="34433" y="188804"/>
                        </a:cubicBezTo>
                        <a:cubicBezTo>
                          <a:pt x="27051" y="183204"/>
                          <a:pt x="2326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89" y="0"/>
                          <a:pt x="26175" y="0"/>
                        </a:cubicBezTo>
                        <a:lnTo>
                          <a:pt x="36147" y="0"/>
                        </a:lnTo>
                        <a:cubicBezTo>
                          <a:pt x="38224" y="0"/>
                          <a:pt x="39253" y="1038"/>
                          <a:pt x="39253" y="3115"/>
                        </a:cubicBezTo>
                        <a:lnTo>
                          <a:pt x="39253" y="38633"/>
                        </a:lnTo>
                        <a:cubicBezTo>
                          <a:pt x="39253"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6" name="Frihåndsform: figur 55">
                    <a:extLst>
                      <a:ext uri="{FF2B5EF4-FFF2-40B4-BE49-F238E27FC236}">
                        <a16:creationId xmlns:a16="http://schemas.microsoft.com/office/drawing/2014/main" id="{22A96373-9772-4E3F-8762-4C044E6F64E8}"/>
                      </a:ext>
                    </a:extLst>
                  </p:cNvPr>
                  <p:cNvSpPr/>
                  <p:nvPr/>
                </p:nvSpPr>
                <p:spPr>
                  <a:xfrm>
                    <a:off x="1793787" y="1651560"/>
                    <a:ext cx="80076" cy="197214"/>
                  </a:xfrm>
                  <a:custGeom>
                    <a:avLst/>
                    <a:gdLst>
                      <a:gd name="connsiteX0" fmla="*/ 76962 w 80076"/>
                      <a:gd name="connsiteY0" fmla="*/ 53902 h 197214"/>
                      <a:gd name="connsiteX1" fmla="*/ 40510 w 80076"/>
                      <a:gd name="connsiteY1" fmla="*/ 53902 h 197214"/>
                      <a:gd name="connsiteX2" fmla="*/ 39262 w 80076"/>
                      <a:gd name="connsiteY2" fmla="*/ 55150 h 197214"/>
                      <a:gd name="connsiteX3" fmla="*/ 39262 w 80076"/>
                      <a:gd name="connsiteY3" fmla="*/ 153600 h 197214"/>
                      <a:gd name="connsiteX4" fmla="*/ 46434 w 80076"/>
                      <a:gd name="connsiteY4" fmla="*/ 175879 h 197214"/>
                      <a:gd name="connsiteX5" fmla="*/ 69485 w 80076"/>
                      <a:gd name="connsiteY5" fmla="*/ 182261 h 197214"/>
                      <a:gd name="connsiteX6" fmla="*/ 76648 w 80076"/>
                      <a:gd name="connsiteY6" fmla="*/ 182261 h 197214"/>
                      <a:gd name="connsiteX7" fmla="*/ 79772 w 80076"/>
                      <a:gd name="connsiteY7" fmla="*/ 185375 h 197214"/>
                      <a:gd name="connsiteX8" fmla="*/ 79772 w 80076"/>
                      <a:gd name="connsiteY8" fmla="*/ 193786 h 197214"/>
                      <a:gd name="connsiteX9" fmla="*/ 76648 w 80076"/>
                      <a:gd name="connsiteY9" fmla="*/ 196910 h 197214"/>
                      <a:gd name="connsiteX10" fmla="*/ 6730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62 w 80076"/>
                      <a:gd name="connsiteY24" fmla="*/ 3115 h 197214"/>
                      <a:gd name="connsiteX25" fmla="*/ 39262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62" y="54321"/>
                          <a:pt x="39262" y="55150"/>
                        </a:cubicBezTo>
                        <a:lnTo>
                          <a:pt x="39262" y="153600"/>
                        </a:lnTo>
                        <a:cubicBezTo>
                          <a:pt x="39262" y="164192"/>
                          <a:pt x="41643" y="171621"/>
                          <a:pt x="46434" y="175879"/>
                        </a:cubicBezTo>
                        <a:cubicBezTo>
                          <a:pt x="51197" y="180137"/>
                          <a:pt x="58893" y="182261"/>
                          <a:pt x="69485" y="182261"/>
                        </a:cubicBezTo>
                        <a:lnTo>
                          <a:pt x="76648" y="182261"/>
                        </a:lnTo>
                        <a:cubicBezTo>
                          <a:pt x="78724" y="182261"/>
                          <a:pt x="79772" y="183299"/>
                          <a:pt x="79772" y="185375"/>
                        </a:cubicBezTo>
                        <a:lnTo>
                          <a:pt x="79772" y="193786"/>
                        </a:lnTo>
                        <a:cubicBezTo>
                          <a:pt x="79772" y="195872"/>
                          <a:pt x="78724" y="196910"/>
                          <a:pt x="76648" y="196910"/>
                        </a:cubicBezTo>
                        <a:lnTo>
                          <a:pt x="67304" y="197215"/>
                        </a:lnTo>
                        <a:cubicBezTo>
                          <a:pt x="52759" y="197215"/>
                          <a:pt x="41805" y="194415"/>
                          <a:pt x="34433" y="188804"/>
                        </a:cubicBezTo>
                        <a:cubicBezTo>
                          <a:pt x="27060"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38" y="39881"/>
                          <a:pt x="80077" y="40919"/>
                          <a:pt x="80077" y="42996"/>
                        </a:cubicBezTo>
                        <a:lnTo>
                          <a:pt x="80077" y="50787"/>
                        </a:lnTo>
                        <a:cubicBezTo>
                          <a:pt x="80077" y="52864"/>
                          <a:pt x="79038"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7" name="Frihåndsform: figur 56">
                    <a:extLst>
                      <a:ext uri="{FF2B5EF4-FFF2-40B4-BE49-F238E27FC236}">
                        <a16:creationId xmlns:a16="http://schemas.microsoft.com/office/drawing/2014/main" id="{3AA8C340-1BE9-4788-B846-D826D119B635}"/>
                      </a:ext>
                    </a:extLst>
                  </p:cNvPr>
                  <p:cNvSpPr/>
                  <p:nvPr/>
                </p:nvSpPr>
                <p:spPr>
                  <a:xfrm>
                    <a:off x="1912716" y="1691441"/>
                    <a:ext cx="122947" cy="157019"/>
                  </a:xfrm>
                  <a:custGeom>
                    <a:avLst/>
                    <a:gdLst>
                      <a:gd name="connsiteX0" fmla="*/ 52026 w 122947"/>
                      <a:gd name="connsiteY0" fmla="*/ 154534 h 157019"/>
                      <a:gd name="connsiteX1" fmla="*/ 305 w 122947"/>
                      <a:gd name="connsiteY1" fmla="*/ 3419 h 157019"/>
                      <a:gd name="connsiteX2" fmla="*/ 0 w 122947"/>
                      <a:gd name="connsiteY2" fmla="*/ 2181 h 157019"/>
                      <a:gd name="connsiteX3" fmla="*/ 2800 w 122947"/>
                      <a:gd name="connsiteY3" fmla="*/ 0 h 157019"/>
                      <a:gd name="connsiteX4" fmla="*/ 14640 w 122947"/>
                      <a:gd name="connsiteY4" fmla="*/ 0 h 157019"/>
                      <a:gd name="connsiteX5" fmla="*/ 18374 w 122947"/>
                      <a:gd name="connsiteY5" fmla="*/ 2486 h 157019"/>
                      <a:gd name="connsiteX6" fmla="*/ 60751 w 122947"/>
                      <a:gd name="connsiteY6" fmla="*/ 131474 h 157019"/>
                      <a:gd name="connsiteX7" fmla="*/ 61684 w 122947"/>
                      <a:gd name="connsiteY7" fmla="*/ 132102 h 157019"/>
                      <a:gd name="connsiteX8" fmla="*/ 62617 w 122947"/>
                      <a:gd name="connsiteY8" fmla="*/ 131474 h 157019"/>
                      <a:gd name="connsiteX9" fmla="*/ 104994 w 122947"/>
                      <a:gd name="connsiteY9" fmla="*/ 2486 h 157019"/>
                      <a:gd name="connsiteX10" fmla="*/ 108728 w 122947"/>
                      <a:gd name="connsiteY10" fmla="*/ 0 h 157019"/>
                      <a:gd name="connsiteX11" fmla="*/ 120263 w 122947"/>
                      <a:gd name="connsiteY11" fmla="*/ 314 h 157019"/>
                      <a:gd name="connsiteX12" fmla="*/ 122749 w 122947"/>
                      <a:gd name="connsiteY12" fmla="*/ 3734 h 157019"/>
                      <a:gd name="connsiteX13" fmla="*/ 71342 w 122947"/>
                      <a:gd name="connsiteY13" fmla="*/ 154534 h 157019"/>
                      <a:gd name="connsiteX14" fmla="*/ 67599 w 122947"/>
                      <a:gd name="connsiteY14" fmla="*/ 157020 h 157019"/>
                      <a:gd name="connsiteX15" fmla="*/ 55769 w 122947"/>
                      <a:gd name="connsiteY15" fmla="*/ 157020 h 157019"/>
                      <a:gd name="connsiteX16" fmla="*/ 52026 w 122947"/>
                      <a:gd name="connsiteY16" fmla="*/ 154534 h 15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947" h="157019">
                        <a:moveTo>
                          <a:pt x="52026" y="154534"/>
                        </a:moveTo>
                        <a:lnTo>
                          <a:pt x="305" y="3419"/>
                        </a:lnTo>
                        <a:lnTo>
                          <a:pt x="0" y="2181"/>
                        </a:lnTo>
                        <a:cubicBezTo>
                          <a:pt x="0" y="724"/>
                          <a:pt x="934" y="0"/>
                          <a:pt x="2800" y="0"/>
                        </a:cubicBezTo>
                        <a:lnTo>
                          <a:pt x="14640" y="0"/>
                        </a:lnTo>
                        <a:cubicBezTo>
                          <a:pt x="16507" y="0"/>
                          <a:pt x="17755" y="829"/>
                          <a:pt x="18374" y="2486"/>
                        </a:cubicBezTo>
                        <a:lnTo>
                          <a:pt x="60751" y="131474"/>
                        </a:lnTo>
                        <a:cubicBezTo>
                          <a:pt x="60950" y="131893"/>
                          <a:pt x="61265" y="132102"/>
                          <a:pt x="61684" y="132102"/>
                        </a:cubicBezTo>
                        <a:cubicBezTo>
                          <a:pt x="62103" y="132102"/>
                          <a:pt x="62408" y="131893"/>
                          <a:pt x="62617" y="131474"/>
                        </a:cubicBezTo>
                        <a:lnTo>
                          <a:pt x="104994" y="2486"/>
                        </a:lnTo>
                        <a:cubicBezTo>
                          <a:pt x="105613" y="829"/>
                          <a:pt x="106861" y="0"/>
                          <a:pt x="108728" y="0"/>
                        </a:cubicBezTo>
                        <a:lnTo>
                          <a:pt x="120263" y="314"/>
                        </a:lnTo>
                        <a:cubicBezTo>
                          <a:pt x="122539" y="314"/>
                          <a:pt x="123368" y="1457"/>
                          <a:pt x="122749" y="3734"/>
                        </a:cubicBezTo>
                        <a:lnTo>
                          <a:pt x="71342" y="154534"/>
                        </a:lnTo>
                        <a:cubicBezTo>
                          <a:pt x="70723" y="156191"/>
                          <a:pt x="69466" y="157020"/>
                          <a:pt x="67599" y="157020"/>
                        </a:cubicBezTo>
                        <a:lnTo>
                          <a:pt x="55769" y="157020"/>
                        </a:lnTo>
                        <a:cubicBezTo>
                          <a:pt x="53902" y="157020"/>
                          <a:pt x="52645" y="156191"/>
                          <a:pt x="52026" y="1545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8" name="Frihåndsform: figur 57">
                    <a:extLst>
                      <a:ext uri="{FF2B5EF4-FFF2-40B4-BE49-F238E27FC236}">
                        <a16:creationId xmlns:a16="http://schemas.microsoft.com/office/drawing/2014/main" id="{D7A8E161-7154-4796-85ED-BB952610FBC7}"/>
                      </a:ext>
                    </a:extLst>
                  </p:cNvPr>
                  <p:cNvSpPr/>
                  <p:nvPr/>
                </p:nvSpPr>
                <p:spPr>
                  <a:xfrm>
                    <a:off x="2069516"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0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2 w 122129"/>
                      <a:gd name="connsiteY8" fmla="*/ 122444 h 162010"/>
                      <a:gd name="connsiteX9" fmla="*/ 933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0 w 122129"/>
                      <a:gd name="connsiteY14" fmla="*/ 0 h 162010"/>
                      <a:gd name="connsiteX15" fmla="*/ 101565 w 122129"/>
                      <a:gd name="connsiteY15" fmla="*/ 13240 h 162010"/>
                      <a:gd name="connsiteX16" fmla="*/ 120567 w 122129"/>
                      <a:gd name="connsiteY16" fmla="*/ 49854 h 162010"/>
                      <a:gd name="connsiteX17" fmla="*/ 121815 w 122129"/>
                      <a:gd name="connsiteY17" fmla="*/ 63713 h 162010"/>
                      <a:gd name="connsiteX18" fmla="*/ 122129 w 122129"/>
                      <a:gd name="connsiteY18" fmla="*/ 83496 h 162010"/>
                      <a:gd name="connsiteX19" fmla="*/ 119005 w 122129"/>
                      <a:gd name="connsiteY19" fmla="*/ 86620 h 162010"/>
                      <a:gd name="connsiteX20" fmla="*/ 1744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4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0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83" y="136208"/>
                          <a:pt x="101041" y="130026"/>
                          <a:pt x="104994" y="122130"/>
                        </a:cubicBezTo>
                        <a:cubicBezTo>
                          <a:pt x="106032" y="120263"/>
                          <a:pt x="107375" y="119748"/>
                          <a:pt x="109042" y="120577"/>
                        </a:cubicBezTo>
                        <a:lnTo>
                          <a:pt x="117138" y="124625"/>
                        </a:lnTo>
                        <a:cubicBezTo>
                          <a:pt x="119005" y="125663"/>
                          <a:pt x="119529" y="127016"/>
                          <a:pt x="118700" y="128673"/>
                        </a:cubicBezTo>
                        <a:cubicBezTo>
                          <a:pt x="114129" y="138855"/>
                          <a:pt x="106909" y="146952"/>
                          <a:pt x="97050" y="152981"/>
                        </a:cubicBezTo>
                        <a:cubicBezTo>
                          <a:pt x="87182" y="159001"/>
                          <a:pt x="75600" y="162011"/>
                          <a:pt x="62303" y="162011"/>
                        </a:cubicBezTo>
                        <a:cubicBezTo>
                          <a:pt x="47768" y="162011"/>
                          <a:pt x="35404" y="158487"/>
                          <a:pt x="25232" y="151419"/>
                        </a:cubicBezTo>
                        <a:cubicBezTo>
                          <a:pt x="15050" y="144361"/>
                          <a:pt x="8096" y="134703"/>
                          <a:pt x="4362" y="122444"/>
                        </a:cubicBezTo>
                        <a:cubicBezTo>
                          <a:pt x="2695" y="117253"/>
                          <a:pt x="1553" y="111443"/>
                          <a:pt x="933" y="104994"/>
                        </a:cubicBezTo>
                        <a:cubicBezTo>
                          <a:pt x="305" y="98565"/>
                          <a:pt x="0" y="90459"/>
                          <a:pt x="0" y="80696"/>
                        </a:cubicBezTo>
                        <a:cubicBezTo>
                          <a:pt x="0" y="70523"/>
                          <a:pt x="152" y="62836"/>
                          <a:pt x="467" y="57645"/>
                        </a:cubicBezTo>
                        <a:cubicBezTo>
                          <a:pt x="781" y="52454"/>
                          <a:pt x="1448" y="47673"/>
                          <a:pt x="2486" y="43310"/>
                        </a:cubicBezTo>
                        <a:cubicBezTo>
                          <a:pt x="5810" y="30223"/>
                          <a:pt x="12611" y="19736"/>
                          <a:pt x="22898" y="11840"/>
                        </a:cubicBezTo>
                        <a:cubicBezTo>
                          <a:pt x="33176" y="3953"/>
                          <a:pt x="45796" y="0"/>
                          <a:pt x="60750" y="0"/>
                        </a:cubicBezTo>
                        <a:cubicBezTo>
                          <a:pt x="77772" y="0"/>
                          <a:pt x="91383" y="4420"/>
                          <a:pt x="101565" y="13240"/>
                        </a:cubicBezTo>
                        <a:cubicBezTo>
                          <a:pt x="111738" y="22069"/>
                          <a:pt x="118072" y="34271"/>
                          <a:pt x="120567" y="49854"/>
                        </a:cubicBezTo>
                        <a:cubicBezTo>
                          <a:pt x="121196" y="53797"/>
                          <a:pt x="121606" y="58417"/>
                          <a:pt x="121815" y="63713"/>
                        </a:cubicBezTo>
                        <a:cubicBezTo>
                          <a:pt x="122015" y="69009"/>
                          <a:pt x="122129" y="75609"/>
                          <a:pt x="122129" y="83496"/>
                        </a:cubicBezTo>
                        <a:cubicBezTo>
                          <a:pt x="122129" y="85582"/>
                          <a:pt x="121082" y="86620"/>
                          <a:pt x="119005" y="86620"/>
                        </a:cubicBezTo>
                        <a:lnTo>
                          <a:pt x="1744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40" y="72590"/>
                        </a:cubicBezTo>
                        <a:lnTo>
                          <a:pt x="104375" y="72590"/>
                        </a:lnTo>
                        <a:cubicBezTo>
                          <a:pt x="105194" y="72590"/>
                          <a:pt x="105613" y="72190"/>
                          <a:pt x="105613" y="71352"/>
                        </a:cubicBezTo>
                        <a:cubicBezTo>
                          <a:pt x="105613" y="60970"/>
                          <a:pt x="105099" y="53178"/>
                          <a:pt x="104061" y="47987"/>
                        </a:cubicBezTo>
                        <a:cubicBezTo>
                          <a:pt x="101775" y="38014"/>
                          <a:pt x="96783" y="29966"/>
                          <a:pt x="89106" y="23832"/>
                        </a:cubicBezTo>
                        <a:cubicBezTo>
                          <a:pt x="81410" y="17707"/>
                          <a:pt x="71971" y="14650"/>
                          <a:pt x="60750" y="14650"/>
                        </a:cubicBezTo>
                        <a:cubicBezTo>
                          <a:pt x="49540" y="14650"/>
                          <a:pt x="40186" y="17602"/>
                          <a:pt x="32709" y="23527"/>
                        </a:cubicBezTo>
                        <a:cubicBezTo>
                          <a:pt x="25232" y="29442"/>
                          <a:pt x="20450" y="37281"/>
                          <a:pt x="18374" y="47044"/>
                        </a:cubicBezTo>
                        <a:cubicBezTo>
                          <a:pt x="1733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9" name="Frihåndsform: figur 58">
                    <a:extLst>
                      <a:ext uri="{FF2B5EF4-FFF2-40B4-BE49-F238E27FC236}">
                        <a16:creationId xmlns:a16="http://schemas.microsoft.com/office/drawing/2014/main" id="{84AC2169-1370-44D2-B80D-B4BCFDB3BD3A}"/>
                      </a:ext>
                    </a:extLst>
                  </p:cNvPr>
                  <p:cNvSpPr/>
                  <p:nvPr/>
                </p:nvSpPr>
                <p:spPr>
                  <a:xfrm>
                    <a:off x="2240938" y="1690194"/>
                    <a:ext cx="79259" cy="158267"/>
                  </a:xfrm>
                  <a:custGeom>
                    <a:avLst/>
                    <a:gdLst>
                      <a:gd name="connsiteX0" fmla="*/ 77267 w 79259"/>
                      <a:gd name="connsiteY0" fmla="*/ 3743 h 158267"/>
                      <a:gd name="connsiteX1" fmla="*/ 79134 w 79259"/>
                      <a:gd name="connsiteY1" fmla="*/ 7791 h 158267"/>
                      <a:gd name="connsiteX2" fmla="*/ 76333 w 79259"/>
                      <a:gd name="connsiteY2" fmla="*/ 17764 h 158267"/>
                      <a:gd name="connsiteX3" fmla="*/ 72285 w 79259"/>
                      <a:gd name="connsiteY3" fmla="*/ 19631 h 158267"/>
                      <a:gd name="connsiteX4" fmla="*/ 56702 w 79259"/>
                      <a:gd name="connsiteY4" fmla="*/ 17450 h 158267"/>
                      <a:gd name="connsiteX5" fmla="*/ 27880 w 79259"/>
                      <a:gd name="connsiteY5" fmla="*/ 30690 h 158267"/>
                      <a:gd name="connsiteX6" fmla="*/ 16516 w 79259"/>
                      <a:gd name="connsiteY6" fmla="*/ 62312 h 158267"/>
                      <a:gd name="connsiteX7" fmla="*/ 16516 w 79259"/>
                      <a:gd name="connsiteY7" fmla="*/ 155153 h 158267"/>
                      <a:gd name="connsiteX8" fmla="*/ 13402 w 79259"/>
                      <a:gd name="connsiteY8" fmla="*/ 158267 h 158267"/>
                      <a:gd name="connsiteX9" fmla="*/ 3115 w 79259"/>
                      <a:gd name="connsiteY9" fmla="*/ 158267 h 158267"/>
                      <a:gd name="connsiteX10" fmla="*/ 0 w 79259"/>
                      <a:gd name="connsiteY10" fmla="*/ 155153 h 158267"/>
                      <a:gd name="connsiteX11" fmla="*/ 0 w 79259"/>
                      <a:gd name="connsiteY11" fmla="*/ 4362 h 158267"/>
                      <a:gd name="connsiteX12" fmla="*/ 3115 w 79259"/>
                      <a:gd name="connsiteY12" fmla="*/ 1248 h 158267"/>
                      <a:gd name="connsiteX13" fmla="*/ 13402 w 79259"/>
                      <a:gd name="connsiteY13" fmla="*/ 1248 h 158267"/>
                      <a:gd name="connsiteX14" fmla="*/ 16516 w 79259"/>
                      <a:gd name="connsiteY14" fmla="*/ 4362 h 158267"/>
                      <a:gd name="connsiteX15" fmla="*/ 16516 w 79259"/>
                      <a:gd name="connsiteY15" fmla="*/ 25546 h 158267"/>
                      <a:gd name="connsiteX16" fmla="*/ 16974 w 79259"/>
                      <a:gd name="connsiteY16" fmla="*/ 26641 h 158267"/>
                      <a:gd name="connsiteX17" fmla="*/ 17755 w 79259"/>
                      <a:gd name="connsiteY17" fmla="*/ 25860 h 158267"/>
                      <a:gd name="connsiteX18" fmla="*/ 34747 w 79259"/>
                      <a:gd name="connsiteY18" fmla="*/ 6858 h 158267"/>
                      <a:gd name="connsiteX19" fmla="*/ 59198 w 79259"/>
                      <a:gd name="connsiteY19" fmla="*/ 0 h 158267"/>
                      <a:gd name="connsiteX20" fmla="*/ 77267 w 79259"/>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9" h="158267">
                        <a:moveTo>
                          <a:pt x="77267" y="3743"/>
                        </a:moveTo>
                        <a:cubicBezTo>
                          <a:pt x="78924" y="4362"/>
                          <a:pt x="79553" y="5715"/>
                          <a:pt x="79134" y="7791"/>
                        </a:cubicBezTo>
                        <a:lnTo>
                          <a:pt x="76333" y="17764"/>
                        </a:lnTo>
                        <a:cubicBezTo>
                          <a:pt x="75705" y="19831"/>
                          <a:pt x="74362" y="20460"/>
                          <a:pt x="72285" y="19631"/>
                        </a:cubicBezTo>
                        <a:cubicBezTo>
                          <a:pt x="68123" y="17964"/>
                          <a:pt x="62932" y="17240"/>
                          <a:pt x="56702" y="17450"/>
                        </a:cubicBezTo>
                        <a:cubicBezTo>
                          <a:pt x="45072" y="17659"/>
                          <a:pt x="35471" y="22069"/>
                          <a:pt x="27880" y="30690"/>
                        </a:cubicBezTo>
                        <a:cubicBezTo>
                          <a:pt x="20307" y="39310"/>
                          <a:pt x="16516" y="49854"/>
                          <a:pt x="16516" y="62312"/>
                        </a:cubicBezTo>
                        <a:lnTo>
                          <a:pt x="16516" y="155153"/>
                        </a:lnTo>
                        <a:cubicBezTo>
                          <a:pt x="16516" y="157229"/>
                          <a:pt x="15469" y="158267"/>
                          <a:pt x="13402" y="158267"/>
                        </a:cubicBezTo>
                        <a:lnTo>
                          <a:pt x="3115" y="158267"/>
                        </a:lnTo>
                        <a:cubicBezTo>
                          <a:pt x="1038" y="158267"/>
                          <a:pt x="0" y="157229"/>
                          <a:pt x="0" y="155153"/>
                        </a:cubicBezTo>
                        <a:lnTo>
                          <a:pt x="0" y="4362"/>
                        </a:lnTo>
                        <a:cubicBezTo>
                          <a:pt x="0" y="2286"/>
                          <a:pt x="1038" y="1248"/>
                          <a:pt x="3115" y="1248"/>
                        </a:cubicBezTo>
                        <a:lnTo>
                          <a:pt x="13402" y="1248"/>
                        </a:lnTo>
                        <a:cubicBezTo>
                          <a:pt x="15469" y="1248"/>
                          <a:pt x="16516" y="2286"/>
                          <a:pt x="16516" y="4362"/>
                        </a:cubicBezTo>
                        <a:lnTo>
                          <a:pt x="16516" y="25546"/>
                        </a:lnTo>
                        <a:cubicBezTo>
                          <a:pt x="16516" y="26165"/>
                          <a:pt x="16669" y="26537"/>
                          <a:pt x="16974" y="26641"/>
                        </a:cubicBezTo>
                        <a:cubicBezTo>
                          <a:pt x="17288" y="26746"/>
                          <a:pt x="17555" y="26479"/>
                          <a:pt x="17755" y="25860"/>
                        </a:cubicBezTo>
                        <a:cubicBezTo>
                          <a:pt x="22127" y="17764"/>
                          <a:pt x="27775" y="11430"/>
                          <a:pt x="34747" y="6858"/>
                        </a:cubicBezTo>
                        <a:cubicBezTo>
                          <a:pt x="41701" y="2286"/>
                          <a:pt x="49854" y="0"/>
                          <a:pt x="59198" y="0"/>
                        </a:cubicBezTo>
                        <a:cubicBezTo>
                          <a:pt x="66256" y="0"/>
                          <a:pt x="72285" y="1248"/>
                          <a:pt x="77267"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60" name="Frihåndsform: figur 59">
                    <a:extLst>
                      <a:ext uri="{FF2B5EF4-FFF2-40B4-BE49-F238E27FC236}">
                        <a16:creationId xmlns:a16="http://schemas.microsoft.com/office/drawing/2014/main" id="{561A3664-E21E-42A5-B559-F3D7430A7FA3}"/>
                      </a:ext>
                    </a:extLst>
                  </p:cNvPr>
                  <p:cNvSpPr/>
                  <p:nvPr/>
                </p:nvSpPr>
                <p:spPr>
                  <a:xfrm>
                    <a:off x="2360286" y="1630377"/>
                    <a:ext cx="116214" cy="218084"/>
                  </a:xfrm>
                  <a:custGeom>
                    <a:avLst/>
                    <a:gdLst>
                      <a:gd name="connsiteX0" fmla="*/ 0 w 116214"/>
                      <a:gd name="connsiteY0" fmla="*/ 214970 h 218084"/>
                      <a:gd name="connsiteX1" fmla="*/ 0 w 116214"/>
                      <a:gd name="connsiteY1" fmla="*/ 3115 h 218084"/>
                      <a:gd name="connsiteX2" fmla="*/ 3115 w 116214"/>
                      <a:gd name="connsiteY2" fmla="*/ 0 h 218084"/>
                      <a:gd name="connsiteX3" fmla="*/ 13402 w 116214"/>
                      <a:gd name="connsiteY3" fmla="*/ 0 h 218084"/>
                      <a:gd name="connsiteX4" fmla="*/ 16516 w 116214"/>
                      <a:gd name="connsiteY4" fmla="*/ 3115 h 218084"/>
                      <a:gd name="connsiteX5" fmla="*/ 16516 w 116214"/>
                      <a:gd name="connsiteY5" fmla="*/ 136150 h 218084"/>
                      <a:gd name="connsiteX6" fmla="*/ 16983 w 116214"/>
                      <a:gd name="connsiteY6" fmla="*/ 137084 h 218084"/>
                      <a:gd name="connsiteX7" fmla="*/ 18069 w 116214"/>
                      <a:gd name="connsiteY7" fmla="*/ 136769 h 218084"/>
                      <a:gd name="connsiteX8" fmla="*/ 90040 w 116214"/>
                      <a:gd name="connsiteY8" fmla="*/ 62627 h 218084"/>
                      <a:gd name="connsiteX9" fmla="*/ 93783 w 116214"/>
                      <a:gd name="connsiteY9" fmla="*/ 61065 h 218084"/>
                      <a:gd name="connsiteX10" fmla="*/ 106242 w 116214"/>
                      <a:gd name="connsiteY10" fmla="*/ 61065 h 218084"/>
                      <a:gd name="connsiteX11" fmla="*/ 108575 w 116214"/>
                      <a:gd name="connsiteY11" fmla="*/ 62151 h 218084"/>
                      <a:gd name="connsiteX12" fmla="*/ 107794 w 116214"/>
                      <a:gd name="connsiteY12" fmla="*/ 64799 h 218084"/>
                      <a:gd name="connsiteX13" fmla="*/ 68228 w 116214"/>
                      <a:gd name="connsiteY13" fmla="*/ 107175 h 218084"/>
                      <a:gd name="connsiteX14" fmla="*/ 67923 w 116214"/>
                      <a:gd name="connsiteY14" fmla="*/ 108728 h 218084"/>
                      <a:gd name="connsiteX15" fmla="*/ 115900 w 116214"/>
                      <a:gd name="connsiteY15" fmla="*/ 214351 h 218084"/>
                      <a:gd name="connsiteX16" fmla="*/ 116215 w 116214"/>
                      <a:gd name="connsiteY16" fmla="*/ 215598 h 218084"/>
                      <a:gd name="connsiteX17" fmla="*/ 113405 w 116214"/>
                      <a:gd name="connsiteY17" fmla="*/ 218084 h 218084"/>
                      <a:gd name="connsiteX18" fmla="*/ 102499 w 116214"/>
                      <a:gd name="connsiteY18" fmla="*/ 218084 h 218084"/>
                      <a:gd name="connsiteX19" fmla="*/ 99079 w 116214"/>
                      <a:gd name="connsiteY19" fmla="*/ 215598 h 218084"/>
                      <a:gd name="connsiteX20" fmla="*/ 56702 w 116214"/>
                      <a:gd name="connsiteY20" fmla="*/ 119948 h 218084"/>
                      <a:gd name="connsiteX21" fmla="*/ 55150 w 116214"/>
                      <a:gd name="connsiteY21" fmla="*/ 119634 h 218084"/>
                      <a:gd name="connsiteX22" fmla="*/ 17136 w 116214"/>
                      <a:gd name="connsiteY22" fmla="*/ 158887 h 218084"/>
                      <a:gd name="connsiteX23" fmla="*/ 16516 w 116214"/>
                      <a:gd name="connsiteY23" fmla="*/ 160448 h 218084"/>
                      <a:gd name="connsiteX24" fmla="*/ 16516 w 116214"/>
                      <a:gd name="connsiteY24" fmla="*/ 214970 h 218084"/>
                      <a:gd name="connsiteX25" fmla="*/ 13402 w 116214"/>
                      <a:gd name="connsiteY25" fmla="*/ 218084 h 218084"/>
                      <a:gd name="connsiteX26" fmla="*/ 3115 w 116214"/>
                      <a:gd name="connsiteY26" fmla="*/ 218084 h 218084"/>
                      <a:gd name="connsiteX27" fmla="*/ 0 w 116214"/>
                      <a:gd name="connsiteY27"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214" h="218084">
                        <a:moveTo>
                          <a:pt x="0" y="214970"/>
                        </a:moveTo>
                        <a:lnTo>
                          <a:pt x="0" y="3115"/>
                        </a:lnTo>
                        <a:cubicBezTo>
                          <a:pt x="0" y="1038"/>
                          <a:pt x="1038" y="0"/>
                          <a:pt x="3115" y="0"/>
                        </a:cubicBezTo>
                        <a:lnTo>
                          <a:pt x="13402" y="0"/>
                        </a:lnTo>
                        <a:cubicBezTo>
                          <a:pt x="15469" y="0"/>
                          <a:pt x="16516" y="1038"/>
                          <a:pt x="16516" y="3115"/>
                        </a:cubicBezTo>
                        <a:lnTo>
                          <a:pt x="16516" y="136150"/>
                        </a:lnTo>
                        <a:cubicBezTo>
                          <a:pt x="16516" y="136569"/>
                          <a:pt x="16669" y="136884"/>
                          <a:pt x="16983" y="137084"/>
                        </a:cubicBezTo>
                        <a:cubicBezTo>
                          <a:pt x="17288" y="137293"/>
                          <a:pt x="17659" y="137189"/>
                          <a:pt x="18069" y="136769"/>
                        </a:cubicBezTo>
                        <a:lnTo>
                          <a:pt x="90040" y="62627"/>
                        </a:lnTo>
                        <a:cubicBezTo>
                          <a:pt x="91078" y="61589"/>
                          <a:pt x="92326" y="61065"/>
                          <a:pt x="93783" y="61065"/>
                        </a:cubicBezTo>
                        <a:lnTo>
                          <a:pt x="106242" y="61065"/>
                        </a:lnTo>
                        <a:cubicBezTo>
                          <a:pt x="107490" y="61065"/>
                          <a:pt x="108271" y="61436"/>
                          <a:pt x="108575" y="62151"/>
                        </a:cubicBezTo>
                        <a:cubicBezTo>
                          <a:pt x="108890" y="62884"/>
                          <a:pt x="108633" y="63760"/>
                          <a:pt x="107794" y="64799"/>
                        </a:cubicBezTo>
                        <a:lnTo>
                          <a:pt x="68228" y="107175"/>
                        </a:lnTo>
                        <a:cubicBezTo>
                          <a:pt x="67818" y="107594"/>
                          <a:pt x="67713" y="108109"/>
                          <a:pt x="67923" y="108728"/>
                        </a:cubicBezTo>
                        <a:lnTo>
                          <a:pt x="115900" y="214351"/>
                        </a:lnTo>
                        <a:lnTo>
                          <a:pt x="116215" y="215598"/>
                        </a:lnTo>
                        <a:cubicBezTo>
                          <a:pt x="116215" y="217256"/>
                          <a:pt x="115281" y="218084"/>
                          <a:pt x="113405" y="218084"/>
                        </a:cubicBezTo>
                        <a:lnTo>
                          <a:pt x="102499" y="218084"/>
                        </a:lnTo>
                        <a:cubicBezTo>
                          <a:pt x="100841" y="218084"/>
                          <a:pt x="99698" y="217256"/>
                          <a:pt x="99079" y="215598"/>
                        </a:cubicBezTo>
                        <a:lnTo>
                          <a:pt x="56702" y="119948"/>
                        </a:lnTo>
                        <a:cubicBezTo>
                          <a:pt x="56293" y="119120"/>
                          <a:pt x="55769" y="119015"/>
                          <a:pt x="55150" y="119634"/>
                        </a:cubicBezTo>
                        <a:lnTo>
                          <a:pt x="17136" y="158887"/>
                        </a:lnTo>
                        <a:cubicBezTo>
                          <a:pt x="16716" y="159315"/>
                          <a:pt x="16516" y="159829"/>
                          <a:pt x="16516" y="160448"/>
                        </a:cubicBezTo>
                        <a:lnTo>
                          <a:pt x="16516" y="214970"/>
                        </a:lnTo>
                        <a:cubicBezTo>
                          <a:pt x="16516" y="217046"/>
                          <a:pt x="15469" y="218084"/>
                          <a:pt x="1340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7" name="Grafikk 10">
                  <a:extLst>
                    <a:ext uri="{FF2B5EF4-FFF2-40B4-BE49-F238E27FC236}">
                      <a16:creationId xmlns:a16="http://schemas.microsoft.com/office/drawing/2014/main" id="{E6F76A38-DF16-46EB-857B-E41841B9A88B}"/>
                    </a:ext>
                  </a:extLst>
                </p:cNvPr>
                <p:cNvGrpSpPr/>
                <p:nvPr/>
              </p:nvGrpSpPr>
              <p:grpSpPr>
                <a:xfrm>
                  <a:off x="817987" y="2004242"/>
                  <a:ext cx="1221525" cy="220580"/>
                  <a:chOff x="817987" y="2004242"/>
                  <a:chExt cx="1221525" cy="220580"/>
                </a:xfrm>
                <a:solidFill>
                  <a:srgbClr val="000000"/>
                </a:solidFill>
              </p:grpSpPr>
              <p:sp>
                <p:nvSpPr>
                  <p:cNvPr id="38" name="Frihåndsform: figur 37">
                    <a:extLst>
                      <a:ext uri="{FF2B5EF4-FFF2-40B4-BE49-F238E27FC236}">
                        <a16:creationId xmlns:a16="http://schemas.microsoft.com/office/drawing/2014/main" id="{6B242B84-72A7-4CE5-8963-0AD84B92DFB1}"/>
                      </a:ext>
                    </a:extLst>
                  </p:cNvPr>
                  <p:cNvSpPr/>
                  <p:nvPr/>
                </p:nvSpPr>
                <p:spPr>
                  <a:xfrm>
                    <a:off x="817987" y="2004242"/>
                    <a:ext cx="16512" cy="218084"/>
                  </a:xfrm>
                  <a:custGeom>
                    <a:avLst/>
                    <a:gdLst>
                      <a:gd name="connsiteX0" fmla="*/ 0 w 16512"/>
                      <a:gd name="connsiteY0" fmla="*/ 214970 h 218084"/>
                      <a:gd name="connsiteX1" fmla="*/ 0 w 16512"/>
                      <a:gd name="connsiteY1" fmla="*/ 3115 h 218084"/>
                      <a:gd name="connsiteX2" fmla="*/ 3112 w 16512"/>
                      <a:gd name="connsiteY2" fmla="*/ 0 h 218084"/>
                      <a:gd name="connsiteX3" fmla="*/ 13394 w 16512"/>
                      <a:gd name="connsiteY3" fmla="*/ 0 h 218084"/>
                      <a:gd name="connsiteX4" fmla="*/ 16513 w 16512"/>
                      <a:gd name="connsiteY4" fmla="*/ 3115 h 218084"/>
                      <a:gd name="connsiteX5" fmla="*/ 16513 w 16512"/>
                      <a:gd name="connsiteY5" fmla="*/ 214970 h 218084"/>
                      <a:gd name="connsiteX6" fmla="*/ 13394 w 16512"/>
                      <a:gd name="connsiteY6" fmla="*/ 218084 h 218084"/>
                      <a:gd name="connsiteX7" fmla="*/ 3112 w 16512"/>
                      <a:gd name="connsiteY7" fmla="*/ 218084 h 218084"/>
                      <a:gd name="connsiteX8" fmla="*/ 0 w 16512"/>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2" h="218084">
                        <a:moveTo>
                          <a:pt x="0" y="214970"/>
                        </a:moveTo>
                        <a:lnTo>
                          <a:pt x="0" y="3115"/>
                        </a:lnTo>
                        <a:cubicBezTo>
                          <a:pt x="0" y="1038"/>
                          <a:pt x="1037" y="0"/>
                          <a:pt x="3112" y="0"/>
                        </a:cubicBezTo>
                        <a:lnTo>
                          <a:pt x="13394" y="0"/>
                        </a:lnTo>
                        <a:cubicBezTo>
                          <a:pt x="15469" y="0"/>
                          <a:pt x="16513" y="1038"/>
                          <a:pt x="16513" y="3115"/>
                        </a:cubicBezTo>
                        <a:lnTo>
                          <a:pt x="16513" y="214970"/>
                        </a:lnTo>
                        <a:cubicBezTo>
                          <a:pt x="16513" y="217046"/>
                          <a:pt x="15469" y="218084"/>
                          <a:pt x="13394" y="218084"/>
                        </a:cubicBezTo>
                        <a:lnTo>
                          <a:pt x="3112" y="218084"/>
                        </a:lnTo>
                        <a:cubicBezTo>
                          <a:pt x="1037"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9" name="Frihåndsform: figur 38">
                    <a:extLst>
                      <a:ext uri="{FF2B5EF4-FFF2-40B4-BE49-F238E27FC236}">
                        <a16:creationId xmlns:a16="http://schemas.microsoft.com/office/drawing/2014/main" id="{4304F529-0DB1-40D3-9A5E-49580070CEF7}"/>
                      </a:ext>
                    </a:extLst>
                  </p:cNvPr>
                  <p:cNvSpPr/>
                  <p:nvPr/>
                </p:nvSpPr>
                <p:spPr>
                  <a:xfrm>
                    <a:off x="893006" y="2063116"/>
                    <a:ext cx="115272" cy="159210"/>
                  </a:xfrm>
                  <a:custGeom>
                    <a:avLst/>
                    <a:gdLst>
                      <a:gd name="connsiteX0" fmla="*/ 100471 w 115272"/>
                      <a:gd name="connsiteY0" fmla="*/ 14649 h 159210"/>
                      <a:gd name="connsiteX1" fmla="*/ 115273 w 115272"/>
                      <a:gd name="connsiteY1" fmla="*/ 53283 h 159210"/>
                      <a:gd name="connsiteX2" fmla="*/ 115273 w 115272"/>
                      <a:gd name="connsiteY2" fmla="*/ 156096 h 159210"/>
                      <a:gd name="connsiteX3" fmla="*/ 112158 w 115272"/>
                      <a:gd name="connsiteY3" fmla="*/ 159210 h 159210"/>
                      <a:gd name="connsiteX4" fmla="*/ 101880 w 115272"/>
                      <a:gd name="connsiteY4" fmla="*/ 159210 h 159210"/>
                      <a:gd name="connsiteX5" fmla="*/ 98766 w 115272"/>
                      <a:gd name="connsiteY5" fmla="*/ 156096 h 159210"/>
                      <a:gd name="connsiteX6" fmla="*/ 98766 w 115272"/>
                      <a:gd name="connsiteY6" fmla="*/ 56407 h 159210"/>
                      <a:gd name="connsiteX7" fmla="*/ 87545 w 115272"/>
                      <a:gd name="connsiteY7" fmla="*/ 26337 h 159210"/>
                      <a:gd name="connsiteX8" fmla="*/ 58258 w 115272"/>
                      <a:gd name="connsiteY8" fmla="*/ 14649 h 159210"/>
                      <a:gd name="connsiteX9" fmla="*/ 28040 w 115272"/>
                      <a:gd name="connsiteY9" fmla="*/ 26022 h 159210"/>
                      <a:gd name="connsiteX10" fmla="*/ 16513 w 115272"/>
                      <a:gd name="connsiteY10" fmla="*/ 55769 h 159210"/>
                      <a:gd name="connsiteX11" fmla="*/ 16513 w 115272"/>
                      <a:gd name="connsiteY11" fmla="*/ 156096 h 159210"/>
                      <a:gd name="connsiteX12" fmla="*/ 13394 w 115272"/>
                      <a:gd name="connsiteY12" fmla="*/ 159210 h 159210"/>
                      <a:gd name="connsiteX13" fmla="*/ 3112 w 115272"/>
                      <a:gd name="connsiteY13" fmla="*/ 159210 h 159210"/>
                      <a:gd name="connsiteX14" fmla="*/ 0 w 115272"/>
                      <a:gd name="connsiteY14" fmla="*/ 156096 h 159210"/>
                      <a:gd name="connsiteX15" fmla="*/ 0 w 115272"/>
                      <a:gd name="connsiteY15" fmla="*/ 5305 h 159210"/>
                      <a:gd name="connsiteX16" fmla="*/ 3112 w 115272"/>
                      <a:gd name="connsiteY16" fmla="*/ 2191 h 159210"/>
                      <a:gd name="connsiteX17" fmla="*/ 13394 w 115272"/>
                      <a:gd name="connsiteY17" fmla="*/ 2191 h 159210"/>
                      <a:gd name="connsiteX18" fmla="*/ 16513 w 115272"/>
                      <a:gd name="connsiteY18" fmla="*/ 5305 h 159210"/>
                      <a:gd name="connsiteX19" fmla="*/ 16513 w 115272"/>
                      <a:gd name="connsiteY19" fmla="*/ 20564 h 159210"/>
                      <a:gd name="connsiteX20" fmla="*/ 16975 w 115272"/>
                      <a:gd name="connsiteY20" fmla="*/ 21660 h 159210"/>
                      <a:gd name="connsiteX21" fmla="*/ 17757 w 115272"/>
                      <a:gd name="connsiteY21" fmla="*/ 21193 h 159210"/>
                      <a:gd name="connsiteX22" fmla="*/ 35825 w 115272"/>
                      <a:gd name="connsiteY22" fmla="*/ 5458 h 159210"/>
                      <a:gd name="connsiteX23" fmla="*/ 61685 w 115272"/>
                      <a:gd name="connsiteY23" fmla="*/ 0 h 159210"/>
                      <a:gd name="connsiteX24" fmla="*/ 100471 w 115272"/>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2" h="159210">
                        <a:moveTo>
                          <a:pt x="100471" y="14649"/>
                        </a:moveTo>
                        <a:cubicBezTo>
                          <a:pt x="110339" y="24413"/>
                          <a:pt x="115273" y="37290"/>
                          <a:pt x="115273" y="53283"/>
                        </a:cubicBezTo>
                        <a:lnTo>
                          <a:pt x="115273" y="156096"/>
                        </a:lnTo>
                        <a:cubicBezTo>
                          <a:pt x="115273" y="158172"/>
                          <a:pt x="114234" y="159210"/>
                          <a:pt x="112158" y="159210"/>
                        </a:cubicBezTo>
                        <a:lnTo>
                          <a:pt x="101880" y="159210"/>
                        </a:lnTo>
                        <a:cubicBezTo>
                          <a:pt x="99804" y="159210"/>
                          <a:pt x="98766" y="158172"/>
                          <a:pt x="98766" y="156096"/>
                        </a:cubicBezTo>
                        <a:lnTo>
                          <a:pt x="98766" y="56407"/>
                        </a:lnTo>
                        <a:cubicBezTo>
                          <a:pt x="98766" y="44148"/>
                          <a:pt x="95022" y="34128"/>
                          <a:pt x="87545" y="26337"/>
                        </a:cubicBezTo>
                        <a:cubicBezTo>
                          <a:pt x="80068" y="18545"/>
                          <a:pt x="70305" y="14649"/>
                          <a:pt x="58258" y="14649"/>
                        </a:cubicBezTo>
                        <a:cubicBezTo>
                          <a:pt x="45797" y="14649"/>
                          <a:pt x="35723" y="18440"/>
                          <a:pt x="28040" y="26022"/>
                        </a:cubicBezTo>
                        <a:cubicBezTo>
                          <a:pt x="20350" y="33604"/>
                          <a:pt x="16513" y="43520"/>
                          <a:pt x="16513" y="55769"/>
                        </a:cubicBezTo>
                        <a:lnTo>
                          <a:pt x="16513" y="156096"/>
                        </a:lnTo>
                        <a:cubicBezTo>
                          <a:pt x="16513" y="158172"/>
                          <a:pt x="15469" y="159210"/>
                          <a:pt x="13394" y="159210"/>
                        </a:cubicBezTo>
                        <a:lnTo>
                          <a:pt x="3112" y="159210"/>
                        </a:lnTo>
                        <a:cubicBezTo>
                          <a:pt x="1037" y="159210"/>
                          <a:pt x="0" y="158172"/>
                          <a:pt x="0" y="156096"/>
                        </a:cubicBezTo>
                        <a:lnTo>
                          <a:pt x="0" y="5305"/>
                        </a:lnTo>
                        <a:cubicBezTo>
                          <a:pt x="0" y="3229"/>
                          <a:pt x="1037" y="2191"/>
                          <a:pt x="3112" y="2191"/>
                        </a:cubicBezTo>
                        <a:lnTo>
                          <a:pt x="13394" y="2191"/>
                        </a:lnTo>
                        <a:cubicBezTo>
                          <a:pt x="15469" y="2191"/>
                          <a:pt x="16513" y="3229"/>
                          <a:pt x="16513" y="5305"/>
                        </a:cubicBezTo>
                        <a:lnTo>
                          <a:pt x="16513" y="20564"/>
                        </a:lnTo>
                        <a:cubicBezTo>
                          <a:pt x="16513" y="21193"/>
                          <a:pt x="16665" y="21555"/>
                          <a:pt x="16975" y="21660"/>
                        </a:cubicBezTo>
                        <a:cubicBezTo>
                          <a:pt x="17286" y="21765"/>
                          <a:pt x="17550" y="21612"/>
                          <a:pt x="17757" y="21193"/>
                        </a:cubicBezTo>
                        <a:cubicBezTo>
                          <a:pt x="22320" y="14335"/>
                          <a:pt x="28350" y="9096"/>
                          <a:pt x="35825" y="5458"/>
                        </a:cubicBezTo>
                        <a:cubicBezTo>
                          <a:pt x="43307" y="1829"/>
                          <a:pt x="51924" y="0"/>
                          <a:pt x="61685" y="0"/>
                        </a:cubicBezTo>
                        <a:cubicBezTo>
                          <a:pt x="77677" y="0"/>
                          <a:pt x="90603" y="4886"/>
                          <a:pt x="100471"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ihåndsform: figur 39">
                    <a:extLst>
                      <a:ext uri="{FF2B5EF4-FFF2-40B4-BE49-F238E27FC236}">
                        <a16:creationId xmlns:a16="http://schemas.microsoft.com/office/drawing/2014/main" id="{F3B19063-6ED9-40FC-A665-C0612143827C}"/>
                      </a:ext>
                    </a:extLst>
                  </p:cNvPr>
                  <p:cNvSpPr/>
                  <p:nvPr/>
                </p:nvSpPr>
                <p:spPr>
                  <a:xfrm>
                    <a:off x="1062886"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66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64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40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402 w 115281"/>
                      <a:gd name="connsiteY17" fmla="*/ 2191 h 159210"/>
                      <a:gd name="connsiteX18" fmla="*/ 16516 w 115281"/>
                      <a:gd name="connsiteY18" fmla="*/ 5305 h 159210"/>
                      <a:gd name="connsiteX19" fmla="*/ 16516 w 115281"/>
                      <a:gd name="connsiteY19" fmla="*/ 20564 h 159210"/>
                      <a:gd name="connsiteX20" fmla="*/ 16983 w 115281"/>
                      <a:gd name="connsiteY20" fmla="*/ 21660 h 159210"/>
                      <a:gd name="connsiteX21" fmla="*/ 17764 w 115281"/>
                      <a:gd name="connsiteY21" fmla="*/ 21193 h 159210"/>
                      <a:gd name="connsiteX22" fmla="*/ 35833 w 115281"/>
                      <a:gd name="connsiteY22" fmla="*/ 5458 h 159210"/>
                      <a:gd name="connsiteX23" fmla="*/ 61693 w 115281"/>
                      <a:gd name="connsiteY23" fmla="*/ 0 h 159210"/>
                      <a:gd name="connsiteX24" fmla="*/ 100479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47" y="24413"/>
                          <a:pt x="115281" y="37290"/>
                          <a:pt x="115281" y="53283"/>
                        </a:cubicBezTo>
                        <a:lnTo>
                          <a:pt x="115281" y="156096"/>
                        </a:lnTo>
                        <a:cubicBezTo>
                          <a:pt x="115281" y="158172"/>
                          <a:pt x="114233" y="159210"/>
                          <a:pt x="112166" y="159210"/>
                        </a:cubicBezTo>
                        <a:lnTo>
                          <a:pt x="101879" y="159210"/>
                        </a:lnTo>
                        <a:cubicBezTo>
                          <a:pt x="99803" y="159210"/>
                          <a:pt x="98765" y="158172"/>
                          <a:pt x="98765" y="156096"/>
                        </a:cubicBezTo>
                        <a:lnTo>
                          <a:pt x="98765" y="56407"/>
                        </a:lnTo>
                        <a:cubicBezTo>
                          <a:pt x="98765" y="44148"/>
                          <a:pt x="95031" y="34128"/>
                          <a:pt x="87554" y="26337"/>
                        </a:cubicBezTo>
                        <a:cubicBezTo>
                          <a:pt x="80067" y="18545"/>
                          <a:pt x="70304" y="14649"/>
                          <a:pt x="58264" y="14649"/>
                        </a:cubicBezTo>
                        <a:cubicBezTo>
                          <a:pt x="45796" y="14649"/>
                          <a:pt x="35728" y="18440"/>
                          <a:pt x="28042" y="26022"/>
                        </a:cubicBezTo>
                        <a:cubicBezTo>
                          <a:pt x="20355" y="33604"/>
                          <a:pt x="16516" y="43520"/>
                          <a:pt x="16516" y="55769"/>
                        </a:cubicBezTo>
                        <a:lnTo>
                          <a:pt x="16516" y="156096"/>
                        </a:lnTo>
                        <a:cubicBezTo>
                          <a:pt x="16516" y="158172"/>
                          <a:pt x="15469" y="159210"/>
                          <a:pt x="13402" y="159210"/>
                        </a:cubicBezTo>
                        <a:lnTo>
                          <a:pt x="3115" y="159210"/>
                        </a:lnTo>
                        <a:cubicBezTo>
                          <a:pt x="1038" y="159210"/>
                          <a:pt x="0" y="158172"/>
                          <a:pt x="0" y="156096"/>
                        </a:cubicBezTo>
                        <a:lnTo>
                          <a:pt x="0" y="5305"/>
                        </a:lnTo>
                        <a:cubicBezTo>
                          <a:pt x="0" y="3229"/>
                          <a:pt x="1038" y="2191"/>
                          <a:pt x="3115" y="2191"/>
                        </a:cubicBezTo>
                        <a:lnTo>
                          <a:pt x="13402" y="2191"/>
                        </a:lnTo>
                        <a:cubicBezTo>
                          <a:pt x="15469" y="2191"/>
                          <a:pt x="16516" y="3229"/>
                          <a:pt x="16516" y="5305"/>
                        </a:cubicBezTo>
                        <a:lnTo>
                          <a:pt x="16516" y="20564"/>
                        </a:lnTo>
                        <a:cubicBezTo>
                          <a:pt x="16516" y="21193"/>
                          <a:pt x="16669" y="21555"/>
                          <a:pt x="16983" y="21660"/>
                        </a:cubicBezTo>
                        <a:cubicBezTo>
                          <a:pt x="17288" y="21765"/>
                          <a:pt x="17555" y="21612"/>
                          <a:pt x="17764" y="21193"/>
                        </a:cubicBezTo>
                        <a:cubicBezTo>
                          <a:pt x="22327" y="14335"/>
                          <a:pt x="28356" y="9096"/>
                          <a:pt x="35833" y="5458"/>
                        </a:cubicBezTo>
                        <a:cubicBezTo>
                          <a:pt x="43310" y="1829"/>
                          <a:pt x="51930" y="0"/>
                          <a:pt x="61693" y="0"/>
                        </a:cubicBezTo>
                        <a:cubicBezTo>
                          <a:pt x="77686" y="0"/>
                          <a:pt x="90611" y="4886"/>
                          <a:pt x="100479"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ihåndsform: figur 40">
                    <a:extLst>
                      <a:ext uri="{FF2B5EF4-FFF2-40B4-BE49-F238E27FC236}">
                        <a16:creationId xmlns:a16="http://schemas.microsoft.com/office/drawing/2014/main" id="{331289A8-B3E7-4359-A12A-2FC3664D1DD4}"/>
                      </a:ext>
                    </a:extLst>
                  </p:cNvPr>
                  <p:cNvSpPr/>
                  <p:nvPr/>
                </p:nvSpPr>
                <p:spPr>
                  <a:xfrm>
                    <a:off x="1232774" y="2004242"/>
                    <a:ext cx="16516" cy="218084"/>
                  </a:xfrm>
                  <a:custGeom>
                    <a:avLst/>
                    <a:gdLst>
                      <a:gd name="connsiteX0" fmla="*/ 0 w 16516"/>
                      <a:gd name="connsiteY0" fmla="*/ 214970 h 218084"/>
                      <a:gd name="connsiteX1" fmla="*/ 0 w 16516"/>
                      <a:gd name="connsiteY1" fmla="*/ 3115 h 218084"/>
                      <a:gd name="connsiteX2" fmla="*/ 3115 w 16516"/>
                      <a:gd name="connsiteY2" fmla="*/ 0 h 218084"/>
                      <a:gd name="connsiteX3" fmla="*/ 13392 w 16516"/>
                      <a:gd name="connsiteY3" fmla="*/ 0 h 218084"/>
                      <a:gd name="connsiteX4" fmla="*/ 16516 w 16516"/>
                      <a:gd name="connsiteY4" fmla="*/ 3115 h 218084"/>
                      <a:gd name="connsiteX5" fmla="*/ 16516 w 16516"/>
                      <a:gd name="connsiteY5" fmla="*/ 214970 h 218084"/>
                      <a:gd name="connsiteX6" fmla="*/ 13392 w 16516"/>
                      <a:gd name="connsiteY6" fmla="*/ 218084 h 218084"/>
                      <a:gd name="connsiteX7" fmla="*/ 3115 w 16516"/>
                      <a:gd name="connsiteY7" fmla="*/ 218084 h 218084"/>
                      <a:gd name="connsiteX8" fmla="*/ 0 w 16516"/>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6" h="218084">
                        <a:moveTo>
                          <a:pt x="0" y="214970"/>
                        </a:moveTo>
                        <a:lnTo>
                          <a:pt x="0" y="3115"/>
                        </a:lnTo>
                        <a:cubicBezTo>
                          <a:pt x="0" y="1038"/>
                          <a:pt x="1038" y="0"/>
                          <a:pt x="3115" y="0"/>
                        </a:cubicBezTo>
                        <a:lnTo>
                          <a:pt x="13392" y="0"/>
                        </a:lnTo>
                        <a:cubicBezTo>
                          <a:pt x="15469" y="0"/>
                          <a:pt x="16516" y="1038"/>
                          <a:pt x="16516" y="3115"/>
                        </a:cubicBezTo>
                        <a:lnTo>
                          <a:pt x="16516" y="214970"/>
                        </a:lnTo>
                        <a:cubicBezTo>
                          <a:pt x="16516" y="217046"/>
                          <a:pt x="15469" y="218084"/>
                          <a:pt x="1339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ihåndsform: figur 41">
                    <a:extLst>
                      <a:ext uri="{FF2B5EF4-FFF2-40B4-BE49-F238E27FC236}">
                        <a16:creationId xmlns:a16="http://schemas.microsoft.com/office/drawing/2014/main" id="{A649B95E-6A23-473B-8652-9636E9D44FF3}"/>
                      </a:ext>
                    </a:extLst>
                  </p:cNvPr>
                  <p:cNvSpPr/>
                  <p:nvPr/>
                </p:nvSpPr>
                <p:spPr>
                  <a:xfrm>
                    <a:off x="1295334" y="2062812"/>
                    <a:ext cx="119319" cy="162010"/>
                  </a:xfrm>
                  <a:custGeom>
                    <a:avLst/>
                    <a:gdLst>
                      <a:gd name="connsiteX0" fmla="*/ 104994 w 119319"/>
                      <a:gd name="connsiteY0" fmla="*/ 14173 h 162010"/>
                      <a:gd name="connsiteX1" fmla="*/ 119320 w 119319"/>
                      <a:gd name="connsiteY1" fmla="*/ 52340 h 162010"/>
                      <a:gd name="connsiteX2" fmla="*/ 119320 w 119319"/>
                      <a:gd name="connsiteY2" fmla="*/ 156400 h 162010"/>
                      <a:gd name="connsiteX3" fmla="*/ 116205 w 119319"/>
                      <a:gd name="connsiteY3" fmla="*/ 159515 h 162010"/>
                      <a:gd name="connsiteX4" fmla="*/ 105928 w 119319"/>
                      <a:gd name="connsiteY4" fmla="*/ 159515 h 162010"/>
                      <a:gd name="connsiteX5" fmla="*/ 102803 w 119319"/>
                      <a:gd name="connsiteY5" fmla="*/ 156400 h 162010"/>
                      <a:gd name="connsiteX6" fmla="*/ 102803 w 119319"/>
                      <a:gd name="connsiteY6" fmla="*/ 141761 h 162010"/>
                      <a:gd name="connsiteX7" fmla="*/ 102346 w 119319"/>
                      <a:gd name="connsiteY7" fmla="*/ 140827 h 162010"/>
                      <a:gd name="connsiteX8" fmla="*/ 101251 w 119319"/>
                      <a:gd name="connsiteY8" fmla="*/ 141141 h 162010"/>
                      <a:gd name="connsiteX9" fmla="*/ 80220 w 119319"/>
                      <a:gd name="connsiteY9" fmla="*/ 156715 h 162010"/>
                      <a:gd name="connsiteX10" fmla="*/ 51406 w 119319"/>
                      <a:gd name="connsiteY10" fmla="*/ 162011 h 162010"/>
                      <a:gd name="connsiteX11" fmla="*/ 14954 w 119319"/>
                      <a:gd name="connsiteY11" fmla="*/ 151105 h 162010"/>
                      <a:gd name="connsiteX12" fmla="*/ 0 w 119319"/>
                      <a:gd name="connsiteY12" fmla="*/ 117767 h 162010"/>
                      <a:gd name="connsiteX13" fmla="*/ 17136 w 119319"/>
                      <a:gd name="connsiteY13" fmla="*/ 81315 h 162010"/>
                      <a:gd name="connsiteX14" fmla="*/ 64170 w 119319"/>
                      <a:gd name="connsiteY14" fmla="*/ 67923 h 162010"/>
                      <a:gd name="connsiteX15" fmla="*/ 101565 w 119319"/>
                      <a:gd name="connsiteY15" fmla="*/ 67923 h 162010"/>
                      <a:gd name="connsiteX16" fmla="*/ 102803 w 119319"/>
                      <a:gd name="connsiteY16" fmla="*/ 66675 h 162010"/>
                      <a:gd name="connsiteX17" fmla="*/ 102803 w 119319"/>
                      <a:gd name="connsiteY17" fmla="*/ 52654 h 162010"/>
                      <a:gd name="connsiteX18" fmla="*/ 92993 w 119319"/>
                      <a:gd name="connsiteY18" fmla="*/ 24927 h 162010"/>
                      <a:gd name="connsiteX19" fmla="*/ 62932 w 119319"/>
                      <a:gd name="connsiteY19" fmla="*/ 14649 h 162010"/>
                      <a:gd name="connsiteX20" fmla="*/ 36757 w 119319"/>
                      <a:gd name="connsiteY20" fmla="*/ 21184 h 162010"/>
                      <a:gd name="connsiteX21" fmla="*/ 23984 w 119319"/>
                      <a:gd name="connsiteY21" fmla="*/ 38633 h 162010"/>
                      <a:gd name="connsiteX22" fmla="*/ 20241 w 119319"/>
                      <a:gd name="connsiteY22" fmla="*/ 41443 h 162010"/>
                      <a:gd name="connsiteX23" fmla="*/ 9344 w 119319"/>
                      <a:gd name="connsiteY23" fmla="*/ 39881 h 162010"/>
                      <a:gd name="connsiteX24" fmla="*/ 6544 w 119319"/>
                      <a:gd name="connsiteY24" fmla="*/ 37386 h 162010"/>
                      <a:gd name="connsiteX25" fmla="*/ 24765 w 119319"/>
                      <a:gd name="connsiteY25" fmla="*/ 10277 h 162010"/>
                      <a:gd name="connsiteX26" fmla="*/ 63246 w 119319"/>
                      <a:gd name="connsiteY26" fmla="*/ 0 h 162010"/>
                      <a:gd name="connsiteX27" fmla="*/ 104994 w 119319"/>
                      <a:gd name="connsiteY27" fmla="*/ 14173 h 162010"/>
                      <a:gd name="connsiteX28" fmla="*/ 88325 w 119319"/>
                      <a:gd name="connsiteY28" fmla="*/ 138017 h 162010"/>
                      <a:gd name="connsiteX29" fmla="*/ 102803 w 119319"/>
                      <a:gd name="connsiteY29" fmla="*/ 111223 h 162010"/>
                      <a:gd name="connsiteX30" fmla="*/ 102803 w 119319"/>
                      <a:gd name="connsiteY30" fmla="*/ 82877 h 162010"/>
                      <a:gd name="connsiteX31" fmla="*/ 101565 w 119319"/>
                      <a:gd name="connsiteY31" fmla="*/ 81629 h 162010"/>
                      <a:gd name="connsiteX32" fmla="*/ 65742 w 119319"/>
                      <a:gd name="connsiteY32" fmla="*/ 81629 h 162010"/>
                      <a:gd name="connsiteX33" fmla="*/ 30061 w 119319"/>
                      <a:gd name="connsiteY33" fmla="*/ 90973 h 162010"/>
                      <a:gd name="connsiteX34" fmla="*/ 16507 w 119319"/>
                      <a:gd name="connsiteY34" fmla="*/ 116834 h 162010"/>
                      <a:gd name="connsiteX35" fmla="*/ 27108 w 119319"/>
                      <a:gd name="connsiteY35" fmla="*/ 139884 h 162010"/>
                      <a:gd name="connsiteX36" fmla="*/ 54207 w 119319"/>
                      <a:gd name="connsiteY36" fmla="*/ 147685 h 162010"/>
                      <a:gd name="connsiteX37" fmla="*/ 88325 w 11931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19" h="162010">
                        <a:moveTo>
                          <a:pt x="104994" y="14173"/>
                        </a:moveTo>
                        <a:cubicBezTo>
                          <a:pt x="114538" y="23632"/>
                          <a:pt x="119320" y="36347"/>
                          <a:pt x="119320" y="52340"/>
                        </a:cubicBezTo>
                        <a:lnTo>
                          <a:pt x="119320" y="156400"/>
                        </a:lnTo>
                        <a:cubicBezTo>
                          <a:pt x="119320" y="158477"/>
                          <a:pt x="118281" y="159515"/>
                          <a:pt x="116205" y="159515"/>
                        </a:cubicBezTo>
                        <a:lnTo>
                          <a:pt x="105928" y="159515"/>
                        </a:lnTo>
                        <a:cubicBezTo>
                          <a:pt x="103842" y="159515"/>
                          <a:pt x="102803" y="158477"/>
                          <a:pt x="102803" y="156400"/>
                        </a:cubicBezTo>
                        <a:lnTo>
                          <a:pt x="102803" y="141761"/>
                        </a:lnTo>
                        <a:cubicBezTo>
                          <a:pt x="102803" y="141342"/>
                          <a:pt x="102651" y="141037"/>
                          <a:pt x="102346" y="140827"/>
                        </a:cubicBezTo>
                        <a:cubicBezTo>
                          <a:pt x="102032" y="140618"/>
                          <a:pt x="101670" y="140722"/>
                          <a:pt x="101251" y="141141"/>
                        </a:cubicBezTo>
                        <a:cubicBezTo>
                          <a:pt x="95850" y="147990"/>
                          <a:pt x="88840" y="153181"/>
                          <a:pt x="80220" y="156715"/>
                        </a:cubicBezTo>
                        <a:cubicBezTo>
                          <a:pt x="71599" y="160249"/>
                          <a:pt x="61998" y="162011"/>
                          <a:pt x="51406" y="162011"/>
                        </a:cubicBezTo>
                        <a:cubicBezTo>
                          <a:pt x="37071" y="162011"/>
                          <a:pt x="24917" y="158382"/>
                          <a:pt x="14954" y="151105"/>
                        </a:cubicBezTo>
                        <a:cubicBezTo>
                          <a:pt x="4982" y="143837"/>
                          <a:pt x="0" y="132721"/>
                          <a:pt x="0" y="117767"/>
                        </a:cubicBezTo>
                        <a:cubicBezTo>
                          <a:pt x="0" y="102403"/>
                          <a:pt x="5705" y="90249"/>
                          <a:pt x="17136" y="81315"/>
                        </a:cubicBezTo>
                        <a:cubicBezTo>
                          <a:pt x="28556" y="72390"/>
                          <a:pt x="44234" y="67923"/>
                          <a:pt x="64170" y="67923"/>
                        </a:cubicBezTo>
                        <a:lnTo>
                          <a:pt x="101565" y="67923"/>
                        </a:lnTo>
                        <a:cubicBezTo>
                          <a:pt x="102394" y="67923"/>
                          <a:pt x="102803" y="67504"/>
                          <a:pt x="102803" y="66675"/>
                        </a:cubicBezTo>
                        <a:lnTo>
                          <a:pt x="102803" y="52654"/>
                        </a:lnTo>
                        <a:cubicBezTo>
                          <a:pt x="102803" y="41024"/>
                          <a:pt x="99536" y="31785"/>
                          <a:pt x="92993" y="24927"/>
                        </a:cubicBezTo>
                        <a:cubicBezTo>
                          <a:pt x="86459" y="18078"/>
                          <a:pt x="76429" y="14649"/>
                          <a:pt x="62932" y="14649"/>
                        </a:cubicBezTo>
                        <a:cubicBezTo>
                          <a:pt x="52340" y="14649"/>
                          <a:pt x="43615" y="16821"/>
                          <a:pt x="36757" y="21184"/>
                        </a:cubicBezTo>
                        <a:cubicBezTo>
                          <a:pt x="29908" y="25546"/>
                          <a:pt x="25651" y="31366"/>
                          <a:pt x="23984" y="38633"/>
                        </a:cubicBezTo>
                        <a:cubicBezTo>
                          <a:pt x="23365" y="40719"/>
                          <a:pt x="22117" y="41643"/>
                          <a:pt x="20241" y="41443"/>
                        </a:cubicBezTo>
                        <a:lnTo>
                          <a:pt x="9344" y="39881"/>
                        </a:lnTo>
                        <a:cubicBezTo>
                          <a:pt x="7058" y="39472"/>
                          <a:pt x="6115" y="38633"/>
                          <a:pt x="6544" y="37386"/>
                        </a:cubicBezTo>
                        <a:cubicBezTo>
                          <a:pt x="8411" y="26175"/>
                          <a:pt x="14488" y="17135"/>
                          <a:pt x="24765" y="10277"/>
                        </a:cubicBezTo>
                        <a:cubicBezTo>
                          <a:pt x="35052" y="3429"/>
                          <a:pt x="47873" y="0"/>
                          <a:pt x="63246" y="0"/>
                        </a:cubicBezTo>
                        <a:cubicBezTo>
                          <a:pt x="81515" y="0"/>
                          <a:pt x="95441" y="4734"/>
                          <a:pt x="104994" y="14173"/>
                        </a:cubicBezTo>
                        <a:close/>
                        <a:moveTo>
                          <a:pt x="88325" y="138017"/>
                        </a:moveTo>
                        <a:cubicBezTo>
                          <a:pt x="97984" y="131578"/>
                          <a:pt x="102803" y="122653"/>
                          <a:pt x="102803" y="111223"/>
                        </a:cubicBezTo>
                        <a:lnTo>
                          <a:pt x="102803" y="82877"/>
                        </a:lnTo>
                        <a:cubicBezTo>
                          <a:pt x="102803" y="82048"/>
                          <a:pt x="102394" y="81629"/>
                          <a:pt x="101565" y="81629"/>
                        </a:cubicBezTo>
                        <a:lnTo>
                          <a:pt x="65742" y="81629"/>
                        </a:lnTo>
                        <a:cubicBezTo>
                          <a:pt x="50987" y="81629"/>
                          <a:pt x="39091" y="84744"/>
                          <a:pt x="30061" y="90973"/>
                        </a:cubicBezTo>
                        <a:cubicBezTo>
                          <a:pt x="21031" y="97212"/>
                          <a:pt x="16507" y="105832"/>
                          <a:pt x="16507" y="116834"/>
                        </a:cubicBezTo>
                        <a:cubicBezTo>
                          <a:pt x="16507" y="127016"/>
                          <a:pt x="20041" y="134703"/>
                          <a:pt x="27108" y="139884"/>
                        </a:cubicBezTo>
                        <a:cubicBezTo>
                          <a:pt x="34166" y="145085"/>
                          <a:pt x="43196" y="147685"/>
                          <a:pt x="54207" y="147685"/>
                        </a:cubicBezTo>
                        <a:cubicBezTo>
                          <a:pt x="67294" y="147685"/>
                          <a:pt x="78658"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ihåndsform: figur 42">
                    <a:extLst>
                      <a:ext uri="{FF2B5EF4-FFF2-40B4-BE49-F238E27FC236}">
                        <a16:creationId xmlns:a16="http://schemas.microsoft.com/office/drawing/2014/main" id="{56DB2683-2A1A-4055-978B-8A05B03883BB}"/>
                      </a:ext>
                    </a:extLst>
                  </p:cNvPr>
                  <p:cNvSpPr/>
                  <p:nvPr/>
                </p:nvSpPr>
                <p:spPr>
                  <a:xfrm>
                    <a:off x="1467870"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57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55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39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392 w 115281"/>
                      <a:gd name="connsiteY17" fmla="*/ 2191 h 159210"/>
                      <a:gd name="connsiteX18" fmla="*/ 16516 w 115281"/>
                      <a:gd name="connsiteY18" fmla="*/ 5305 h 159210"/>
                      <a:gd name="connsiteX19" fmla="*/ 16516 w 115281"/>
                      <a:gd name="connsiteY19" fmla="*/ 20564 h 159210"/>
                      <a:gd name="connsiteX20" fmla="*/ 16974 w 115281"/>
                      <a:gd name="connsiteY20" fmla="*/ 21660 h 159210"/>
                      <a:gd name="connsiteX21" fmla="*/ 17755 w 115281"/>
                      <a:gd name="connsiteY21" fmla="*/ 21193 h 159210"/>
                      <a:gd name="connsiteX22" fmla="*/ 35824 w 115281"/>
                      <a:gd name="connsiteY22" fmla="*/ 5458 h 159210"/>
                      <a:gd name="connsiteX23" fmla="*/ 61684 w 115281"/>
                      <a:gd name="connsiteY23" fmla="*/ 0 h 159210"/>
                      <a:gd name="connsiteX24" fmla="*/ 100470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38" y="24413"/>
                          <a:pt x="115281" y="37290"/>
                          <a:pt x="115281" y="53283"/>
                        </a:cubicBezTo>
                        <a:lnTo>
                          <a:pt x="115281" y="156096"/>
                        </a:lnTo>
                        <a:cubicBezTo>
                          <a:pt x="115281" y="158172"/>
                          <a:pt x="114233" y="159210"/>
                          <a:pt x="112157" y="159210"/>
                        </a:cubicBezTo>
                        <a:lnTo>
                          <a:pt x="101879" y="159210"/>
                        </a:lnTo>
                        <a:cubicBezTo>
                          <a:pt x="99803" y="159210"/>
                          <a:pt x="98765" y="158172"/>
                          <a:pt x="98765" y="156096"/>
                        </a:cubicBezTo>
                        <a:lnTo>
                          <a:pt x="98765" y="56407"/>
                        </a:lnTo>
                        <a:cubicBezTo>
                          <a:pt x="98765" y="44148"/>
                          <a:pt x="95021" y="34128"/>
                          <a:pt x="87554" y="26337"/>
                        </a:cubicBezTo>
                        <a:cubicBezTo>
                          <a:pt x="80067" y="18545"/>
                          <a:pt x="70304" y="14649"/>
                          <a:pt x="58255" y="14649"/>
                        </a:cubicBezTo>
                        <a:cubicBezTo>
                          <a:pt x="45796" y="14649"/>
                          <a:pt x="35728" y="18440"/>
                          <a:pt x="28042" y="26022"/>
                        </a:cubicBezTo>
                        <a:cubicBezTo>
                          <a:pt x="20355" y="33604"/>
                          <a:pt x="16516" y="43520"/>
                          <a:pt x="16516" y="55769"/>
                        </a:cubicBezTo>
                        <a:lnTo>
                          <a:pt x="16516" y="156096"/>
                        </a:lnTo>
                        <a:cubicBezTo>
                          <a:pt x="16516"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16" y="3229"/>
                          <a:pt x="16516" y="5305"/>
                        </a:cubicBezTo>
                        <a:lnTo>
                          <a:pt x="16516" y="20564"/>
                        </a:lnTo>
                        <a:cubicBezTo>
                          <a:pt x="16516" y="21193"/>
                          <a:pt x="16669" y="21555"/>
                          <a:pt x="16974" y="21660"/>
                        </a:cubicBezTo>
                        <a:cubicBezTo>
                          <a:pt x="17288" y="21765"/>
                          <a:pt x="17555" y="21612"/>
                          <a:pt x="17755" y="21193"/>
                        </a:cubicBezTo>
                        <a:cubicBezTo>
                          <a:pt x="22327" y="14335"/>
                          <a:pt x="28356" y="9096"/>
                          <a:pt x="35824" y="5458"/>
                        </a:cubicBezTo>
                        <a:cubicBezTo>
                          <a:pt x="43310" y="1829"/>
                          <a:pt x="51930" y="0"/>
                          <a:pt x="61684" y="0"/>
                        </a:cubicBezTo>
                        <a:cubicBezTo>
                          <a:pt x="77686" y="0"/>
                          <a:pt x="90611"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ihåndsform: figur 43">
                    <a:extLst>
                      <a:ext uri="{FF2B5EF4-FFF2-40B4-BE49-F238E27FC236}">
                        <a16:creationId xmlns:a16="http://schemas.microsoft.com/office/drawing/2014/main" id="{3DA1816A-1890-4444-B4E8-DC8219C9D8CE}"/>
                      </a:ext>
                    </a:extLst>
                  </p:cNvPr>
                  <p:cNvSpPr/>
                  <p:nvPr/>
                </p:nvSpPr>
                <p:spPr>
                  <a:xfrm>
                    <a:off x="1632871" y="2004242"/>
                    <a:ext cx="119329" cy="220579"/>
                  </a:xfrm>
                  <a:custGeom>
                    <a:avLst/>
                    <a:gdLst>
                      <a:gd name="connsiteX0" fmla="*/ 105928 w 119329"/>
                      <a:gd name="connsiteY0" fmla="*/ 0 h 220579"/>
                      <a:gd name="connsiteX1" fmla="*/ 116215 w 119329"/>
                      <a:gd name="connsiteY1" fmla="*/ 0 h 220579"/>
                      <a:gd name="connsiteX2" fmla="*/ 119329 w 119329"/>
                      <a:gd name="connsiteY2" fmla="*/ 3115 h 220579"/>
                      <a:gd name="connsiteX3" fmla="*/ 119329 w 119329"/>
                      <a:gd name="connsiteY3" fmla="*/ 214970 h 220579"/>
                      <a:gd name="connsiteX4" fmla="*/ 116215 w 119329"/>
                      <a:gd name="connsiteY4" fmla="*/ 218084 h 220579"/>
                      <a:gd name="connsiteX5" fmla="*/ 105928 w 119329"/>
                      <a:gd name="connsiteY5" fmla="*/ 218084 h 220579"/>
                      <a:gd name="connsiteX6" fmla="*/ 102813 w 119329"/>
                      <a:gd name="connsiteY6" fmla="*/ 214970 h 220579"/>
                      <a:gd name="connsiteX7" fmla="*/ 102813 w 119329"/>
                      <a:gd name="connsiteY7" fmla="*/ 199711 h 220579"/>
                      <a:gd name="connsiteX8" fmla="*/ 102346 w 119329"/>
                      <a:gd name="connsiteY8" fmla="*/ 198615 h 220579"/>
                      <a:gd name="connsiteX9" fmla="*/ 101260 w 119329"/>
                      <a:gd name="connsiteY9" fmla="*/ 199082 h 220579"/>
                      <a:gd name="connsiteX10" fmla="*/ 83811 w 119329"/>
                      <a:gd name="connsiteY10" fmla="*/ 214970 h 220579"/>
                      <a:gd name="connsiteX11" fmla="*/ 59198 w 119329"/>
                      <a:gd name="connsiteY11" fmla="*/ 220580 h 220579"/>
                      <a:gd name="connsiteX12" fmla="*/ 23365 w 119329"/>
                      <a:gd name="connsiteY12" fmla="*/ 209359 h 220579"/>
                      <a:gd name="connsiteX13" fmla="*/ 3429 w 119329"/>
                      <a:gd name="connsiteY13" fmla="*/ 179146 h 220579"/>
                      <a:gd name="connsiteX14" fmla="*/ 629 w 119329"/>
                      <a:gd name="connsiteY14" fmla="*/ 163106 h 220579"/>
                      <a:gd name="connsiteX15" fmla="*/ 0 w 119329"/>
                      <a:gd name="connsiteY15" fmla="*/ 139884 h 220579"/>
                      <a:gd name="connsiteX16" fmla="*/ 629 w 119329"/>
                      <a:gd name="connsiteY16" fmla="*/ 116834 h 220579"/>
                      <a:gd name="connsiteX17" fmla="*/ 3124 w 119329"/>
                      <a:gd name="connsiteY17" fmla="*/ 100632 h 220579"/>
                      <a:gd name="connsiteX18" fmla="*/ 22593 w 119329"/>
                      <a:gd name="connsiteY18" fmla="*/ 69942 h 220579"/>
                      <a:gd name="connsiteX19" fmla="*/ 59198 w 119329"/>
                      <a:gd name="connsiteY19" fmla="*/ 58569 h 220579"/>
                      <a:gd name="connsiteX20" fmla="*/ 83811 w 119329"/>
                      <a:gd name="connsiteY20" fmla="*/ 64180 h 220579"/>
                      <a:gd name="connsiteX21" fmla="*/ 101260 w 119329"/>
                      <a:gd name="connsiteY21" fmla="*/ 80067 h 220579"/>
                      <a:gd name="connsiteX22" fmla="*/ 102194 w 119329"/>
                      <a:gd name="connsiteY22" fmla="*/ 80848 h 220579"/>
                      <a:gd name="connsiteX23" fmla="*/ 102813 w 119329"/>
                      <a:gd name="connsiteY23" fmla="*/ 79762 h 220579"/>
                      <a:gd name="connsiteX24" fmla="*/ 102813 w 119329"/>
                      <a:gd name="connsiteY24" fmla="*/ 3115 h 220579"/>
                      <a:gd name="connsiteX25" fmla="*/ 105928 w 119329"/>
                      <a:gd name="connsiteY25" fmla="*/ 0 h 220579"/>
                      <a:gd name="connsiteX26" fmla="*/ 101727 w 119329"/>
                      <a:gd name="connsiteY26" fmla="*/ 163249 h 220579"/>
                      <a:gd name="connsiteX27" fmla="*/ 102499 w 119329"/>
                      <a:gd name="connsiteY27" fmla="*/ 139884 h 220579"/>
                      <a:gd name="connsiteX28" fmla="*/ 101565 w 119329"/>
                      <a:gd name="connsiteY28" fmla="*/ 115738 h 220579"/>
                      <a:gd name="connsiteX29" fmla="*/ 98451 w 119329"/>
                      <a:gd name="connsiteY29" fmla="*/ 101879 h 220579"/>
                      <a:gd name="connsiteX30" fmla="*/ 85211 w 119329"/>
                      <a:gd name="connsiteY30" fmla="*/ 81162 h 220579"/>
                      <a:gd name="connsiteX31" fmla="*/ 61065 w 119329"/>
                      <a:gd name="connsiteY31" fmla="*/ 73219 h 220579"/>
                      <a:gd name="connsiteX32" fmla="*/ 35824 w 119329"/>
                      <a:gd name="connsiteY32" fmla="*/ 81162 h 220579"/>
                      <a:gd name="connsiteX33" fmla="*/ 21498 w 119329"/>
                      <a:gd name="connsiteY33" fmla="*/ 101565 h 220579"/>
                      <a:gd name="connsiteX34" fmla="*/ 17612 w 119329"/>
                      <a:gd name="connsiteY34" fmla="*/ 115119 h 220579"/>
                      <a:gd name="connsiteX35" fmla="*/ 16516 w 119329"/>
                      <a:gd name="connsiteY35" fmla="*/ 139579 h 220579"/>
                      <a:gd name="connsiteX36" fmla="*/ 17450 w 119329"/>
                      <a:gd name="connsiteY36" fmla="*/ 163097 h 220579"/>
                      <a:gd name="connsiteX37" fmla="*/ 20565 w 119329"/>
                      <a:gd name="connsiteY37" fmla="*/ 176651 h 220579"/>
                      <a:gd name="connsiteX38" fmla="*/ 34585 w 119329"/>
                      <a:gd name="connsiteY38" fmla="*/ 197834 h 220579"/>
                      <a:gd name="connsiteX39" fmla="*/ 60760 w 119329"/>
                      <a:gd name="connsiteY39" fmla="*/ 205940 h 220579"/>
                      <a:gd name="connsiteX40" fmla="*/ 85211 w 119329"/>
                      <a:gd name="connsiteY40" fmla="*/ 197834 h 220579"/>
                      <a:gd name="connsiteX41" fmla="*/ 98765 w 119329"/>
                      <a:gd name="connsiteY41" fmla="*/ 176651 h 220579"/>
                      <a:gd name="connsiteX42" fmla="*/ 101727 w 119329"/>
                      <a:gd name="connsiteY42" fmla="*/ 163249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29" h="220579">
                        <a:moveTo>
                          <a:pt x="105928" y="0"/>
                        </a:moveTo>
                        <a:lnTo>
                          <a:pt x="116215" y="0"/>
                        </a:lnTo>
                        <a:cubicBezTo>
                          <a:pt x="118291" y="0"/>
                          <a:pt x="119329" y="1038"/>
                          <a:pt x="119329" y="3115"/>
                        </a:cubicBezTo>
                        <a:lnTo>
                          <a:pt x="119329" y="214970"/>
                        </a:lnTo>
                        <a:cubicBezTo>
                          <a:pt x="119329" y="217046"/>
                          <a:pt x="118291" y="218084"/>
                          <a:pt x="116215" y="218084"/>
                        </a:cubicBezTo>
                        <a:lnTo>
                          <a:pt x="105928" y="218084"/>
                        </a:lnTo>
                        <a:cubicBezTo>
                          <a:pt x="103851" y="218084"/>
                          <a:pt x="102813" y="217046"/>
                          <a:pt x="102813" y="214970"/>
                        </a:cubicBezTo>
                        <a:lnTo>
                          <a:pt x="102813" y="199711"/>
                        </a:lnTo>
                        <a:cubicBezTo>
                          <a:pt x="102813" y="199082"/>
                          <a:pt x="102660" y="198720"/>
                          <a:pt x="102346" y="198615"/>
                        </a:cubicBezTo>
                        <a:cubicBezTo>
                          <a:pt x="102041" y="198511"/>
                          <a:pt x="101670" y="198672"/>
                          <a:pt x="101260" y="199082"/>
                        </a:cubicBezTo>
                        <a:cubicBezTo>
                          <a:pt x="96888" y="205940"/>
                          <a:pt x="91078" y="211236"/>
                          <a:pt x="83811" y="214970"/>
                        </a:cubicBezTo>
                        <a:cubicBezTo>
                          <a:pt x="76533" y="218713"/>
                          <a:pt x="68332" y="220580"/>
                          <a:pt x="59198" y="220580"/>
                        </a:cubicBezTo>
                        <a:cubicBezTo>
                          <a:pt x="45072" y="220580"/>
                          <a:pt x="33128" y="216846"/>
                          <a:pt x="23365" y="209359"/>
                        </a:cubicBezTo>
                        <a:cubicBezTo>
                          <a:pt x="13602" y="201882"/>
                          <a:pt x="6963" y="191814"/>
                          <a:pt x="3429" y="179146"/>
                        </a:cubicBezTo>
                        <a:cubicBezTo>
                          <a:pt x="1972" y="174365"/>
                          <a:pt x="1038" y="169021"/>
                          <a:pt x="629" y="163106"/>
                        </a:cubicBezTo>
                        <a:cubicBezTo>
                          <a:pt x="210" y="157182"/>
                          <a:pt x="0" y="149447"/>
                          <a:pt x="0" y="139884"/>
                        </a:cubicBezTo>
                        <a:cubicBezTo>
                          <a:pt x="0" y="130540"/>
                          <a:pt x="210" y="122853"/>
                          <a:pt x="629" y="116834"/>
                        </a:cubicBezTo>
                        <a:cubicBezTo>
                          <a:pt x="1038" y="110814"/>
                          <a:pt x="1867" y="105413"/>
                          <a:pt x="3124" y="100632"/>
                        </a:cubicBezTo>
                        <a:cubicBezTo>
                          <a:pt x="6229" y="87754"/>
                          <a:pt x="12726" y="77533"/>
                          <a:pt x="22593" y="69942"/>
                        </a:cubicBezTo>
                        <a:cubicBezTo>
                          <a:pt x="32452" y="62370"/>
                          <a:pt x="44663" y="58569"/>
                          <a:pt x="59198" y="58569"/>
                        </a:cubicBezTo>
                        <a:cubicBezTo>
                          <a:pt x="68332" y="58569"/>
                          <a:pt x="76533" y="60446"/>
                          <a:pt x="83811" y="64180"/>
                        </a:cubicBezTo>
                        <a:cubicBezTo>
                          <a:pt x="91078" y="67923"/>
                          <a:pt x="96888" y="73219"/>
                          <a:pt x="101260" y="80067"/>
                        </a:cubicBezTo>
                        <a:cubicBezTo>
                          <a:pt x="101460" y="80686"/>
                          <a:pt x="101775" y="80953"/>
                          <a:pt x="102194" y="80848"/>
                        </a:cubicBezTo>
                        <a:cubicBezTo>
                          <a:pt x="102603" y="80743"/>
                          <a:pt x="102813" y="80381"/>
                          <a:pt x="102813" y="79762"/>
                        </a:cubicBezTo>
                        <a:lnTo>
                          <a:pt x="102813" y="3115"/>
                        </a:lnTo>
                        <a:cubicBezTo>
                          <a:pt x="102813" y="1038"/>
                          <a:pt x="103851" y="0"/>
                          <a:pt x="105928" y="0"/>
                        </a:cubicBezTo>
                        <a:close/>
                        <a:moveTo>
                          <a:pt x="101727" y="163249"/>
                        </a:moveTo>
                        <a:cubicBezTo>
                          <a:pt x="102241" y="158267"/>
                          <a:pt x="102499" y="150485"/>
                          <a:pt x="102499" y="139884"/>
                        </a:cubicBezTo>
                        <a:cubicBezTo>
                          <a:pt x="102499" y="128883"/>
                          <a:pt x="102184" y="120834"/>
                          <a:pt x="101565" y="115738"/>
                        </a:cubicBezTo>
                        <a:cubicBezTo>
                          <a:pt x="100946" y="110652"/>
                          <a:pt x="99898" y="106032"/>
                          <a:pt x="98451" y="101879"/>
                        </a:cubicBezTo>
                        <a:cubicBezTo>
                          <a:pt x="96164" y="93364"/>
                          <a:pt x="91754" y="86458"/>
                          <a:pt x="85211" y="81162"/>
                        </a:cubicBezTo>
                        <a:cubicBezTo>
                          <a:pt x="78677" y="75867"/>
                          <a:pt x="70618" y="73219"/>
                          <a:pt x="61065" y="73219"/>
                        </a:cubicBezTo>
                        <a:cubicBezTo>
                          <a:pt x="51302" y="73219"/>
                          <a:pt x="42891" y="75867"/>
                          <a:pt x="35824" y="81162"/>
                        </a:cubicBezTo>
                        <a:cubicBezTo>
                          <a:pt x="28766" y="86458"/>
                          <a:pt x="23994" y="93259"/>
                          <a:pt x="21498" y="101565"/>
                        </a:cubicBezTo>
                        <a:cubicBezTo>
                          <a:pt x="19631" y="105508"/>
                          <a:pt x="18336" y="110033"/>
                          <a:pt x="17612" y="115119"/>
                        </a:cubicBezTo>
                        <a:cubicBezTo>
                          <a:pt x="16878" y="120205"/>
                          <a:pt x="16516" y="128359"/>
                          <a:pt x="16516" y="139579"/>
                        </a:cubicBezTo>
                        <a:cubicBezTo>
                          <a:pt x="16516" y="150381"/>
                          <a:pt x="16831" y="158220"/>
                          <a:pt x="17450" y="163097"/>
                        </a:cubicBezTo>
                        <a:cubicBezTo>
                          <a:pt x="18069" y="167983"/>
                          <a:pt x="19107" y="172498"/>
                          <a:pt x="20565" y="176651"/>
                        </a:cubicBezTo>
                        <a:cubicBezTo>
                          <a:pt x="22641" y="185376"/>
                          <a:pt x="27308" y="192443"/>
                          <a:pt x="34585" y="197834"/>
                        </a:cubicBezTo>
                        <a:cubicBezTo>
                          <a:pt x="41853" y="203235"/>
                          <a:pt x="50578" y="205940"/>
                          <a:pt x="60760" y="205940"/>
                        </a:cubicBezTo>
                        <a:cubicBezTo>
                          <a:pt x="70514" y="205940"/>
                          <a:pt x="78667" y="203235"/>
                          <a:pt x="85211" y="197834"/>
                        </a:cubicBezTo>
                        <a:cubicBezTo>
                          <a:pt x="91754" y="192443"/>
                          <a:pt x="96269" y="185376"/>
                          <a:pt x="98765" y="176651"/>
                        </a:cubicBezTo>
                        <a:cubicBezTo>
                          <a:pt x="100222" y="172707"/>
                          <a:pt x="101203" y="168240"/>
                          <a:pt x="101727" y="1632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5" name="Frihåndsform: figur 44">
                    <a:extLst>
                      <a:ext uri="{FF2B5EF4-FFF2-40B4-BE49-F238E27FC236}">
                        <a16:creationId xmlns:a16="http://schemas.microsoft.com/office/drawing/2014/main" id="{CF182E6B-EB1A-4F0D-8F30-F321F537EA3E}"/>
                      </a:ext>
                    </a:extLst>
                  </p:cNvPr>
                  <p:cNvSpPr/>
                  <p:nvPr/>
                </p:nvSpPr>
                <p:spPr>
                  <a:xfrm>
                    <a:off x="1803750" y="2062812"/>
                    <a:ext cx="122129" cy="162010"/>
                  </a:xfrm>
                  <a:custGeom>
                    <a:avLst/>
                    <a:gdLst>
                      <a:gd name="connsiteX0" fmla="*/ 88640 w 122129"/>
                      <a:gd name="connsiteY0" fmla="*/ 140665 h 162010"/>
                      <a:gd name="connsiteX1" fmla="*/ 104994 w 122129"/>
                      <a:gd name="connsiteY1" fmla="*/ 122130 h 162010"/>
                      <a:gd name="connsiteX2" fmla="*/ 109052 w 122129"/>
                      <a:gd name="connsiteY2" fmla="*/ 120577 h 162010"/>
                      <a:gd name="connsiteX3" fmla="*/ 117148 w 122129"/>
                      <a:gd name="connsiteY3" fmla="*/ 124625 h 162010"/>
                      <a:gd name="connsiteX4" fmla="*/ 118701 w 122129"/>
                      <a:gd name="connsiteY4" fmla="*/ 128673 h 162010"/>
                      <a:gd name="connsiteX5" fmla="*/ 97050 w 122129"/>
                      <a:gd name="connsiteY5" fmla="*/ 152981 h 162010"/>
                      <a:gd name="connsiteX6" fmla="*/ 62313 w 122129"/>
                      <a:gd name="connsiteY6" fmla="*/ 162011 h 162010"/>
                      <a:gd name="connsiteX7" fmla="*/ 25241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96 w 122129"/>
                      <a:gd name="connsiteY12" fmla="*/ 43310 h 162010"/>
                      <a:gd name="connsiteX13" fmla="*/ 22908 w 122129"/>
                      <a:gd name="connsiteY13" fmla="*/ 11840 h 162010"/>
                      <a:gd name="connsiteX14" fmla="*/ 60760 w 122129"/>
                      <a:gd name="connsiteY14" fmla="*/ 0 h 162010"/>
                      <a:gd name="connsiteX15" fmla="*/ 101565 w 122129"/>
                      <a:gd name="connsiteY15" fmla="*/ 13240 h 162010"/>
                      <a:gd name="connsiteX16" fmla="*/ 120577 w 122129"/>
                      <a:gd name="connsiteY16" fmla="*/ 49854 h 162010"/>
                      <a:gd name="connsiteX17" fmla="*/ 12182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3 h 162010"/>
                      <a:gd name="connsiteX24" fmla="*/ 63560 w 122129"/>
                      <a:gd name="connsiteY24" fmla="*/ 147371 h 162010"/>
                      <a:gd name="connsiteX25" fmla="*/ 88640 w 122129"/>
                      <a:gd name="connsiteY25" fmla="*/ 140665 h 162010"/>
                      <a:gd name="connsiteX26" fmla="*/ 16202 w 122129"/>
                      <a:gd name="connsiteY26" fmla="*/ 71342 h 162010"/>
                      <a:gd name="connsiteX27" fmla="*/ 17450 w 122129"/>
                      <a:gd name="connsiteY27" fmla="*/ 72590 h 162010"/>
                      <a:gd name="connsiteX28" fmla="*/ 104375 w 122129"/>
                      <a:gd name="connsiteY28" fmla="*/ 72590 h 162010"/>
                      <a:gd name="connsiteX29" fmla="*/ 105623 w 122129"/>
                      <a:gd name="connsiteY29" fmla="*/ 71342 h 162010"/>
                      <a:gd name="connsiteX30" fmla="*/ 104061 w 122129"/>
                      <a:gd name="connsiteY30" fmla="*/ 47987 h 162010"/>
                      <a:gd name="connsiteX31" fmla="*/ 89106 w 122129"/>
                      <a:gd name="connsiteY31" fmla="*/ 23832 h 162010"/>
                      <a:gd name="connsiteX32" fmla="*/ 60760 w 122129"/>
                      <a:gd name="connsiteY32" fmla="*/ 14649 h 162010"/>
                      <a:gd name="connsiteX33" fmla="*/ 32718 w 122129"/>
                      <a:gd name="connsiteY33" fmla="*/ 23527 h 162010"/>
                      <a:gd name="connsiteX34" fmla="*/ 18383 w 122129"/>
                      <a:gd name="connsiteY34" fmla="*/ 47044 h 162010"/>
                      <a:gd name="connsiteX35" fmla="*/ 16202 w 122129"/>
                      <a:gd name="connsiteY35" fmla="*/ 7134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40" y="140665"/>
                        </a:moveTo>
                        <a:cubicBezTo>
                          <a:pt x="95593" y="136208"/>
                          <a:pt x="101051" y="130026"/>
                          <a:pt x="104994" y="122130"/>
                        </a:cubicBezTo>
                        <a:cubicBezTo>
                          <a:pt x="106032" y="120263"/>
                          <a:pt x="107385" y="119748"/>
                          <a:pt x="109052" y="120577"/>
                        </a:cubicBezTo>
                        <a:lnTo>
                          <a:pt x="117148" y="124625"/>
                        </a:lnTo>
                        <a:cubicBezTo>
                          <a:pt x="119015" y="125663"/>
                          <a:pt x="119529" y="127016"/>
                          <a:pt x="118701" y="128673"/>
                        </a:cubicBezTo>
                        <a:cubicBezTo>
                          <a:pt x="114129" y="138855"/>
                          <a:pt x="106909" y="146952"/>
                          <a:pt x="97050" y="152981"/>
                        </a:cubicBezTo>
                        <a:cubicBezTo>
                          <a:pt x="87182" y="159001"/>
                          <a:pt x="75600" y="162011"/>
                          <a:pt x="62313" y="162011"/>
                        </a:cubicBezTo>
                        <a:cubicBezTo>
                          <a:pt x="47768" y="162011"/>
                          <a:pt x="35414" y="158486"/>
                          <a:pt x="25241" y="151419"/>
                        </a:cubicBezTo>
                        <a:cubicBezTo>
                          <a:pt x="15059" y="144361"/>
                          <a:pt x="8096" y="134703"/>
                          <a:pt x="4363" y="122444"/>
                        </a:cubicBezTo>
                        <a:cubicBezTo>
                          <a:pt x="2696" y="117253"/>
                          <a:pt x="1553" y="111442"/>
                          <a:pt x="934" y="104994"/>
                        </a:cubicBezTo>
                        <a:cubicBezTo>
                          <a:pt x="314" y="98565"/>
                          <a:pt x="0" y="90459"/>
                          <a:pt x="0" y="80696"/>
                        </a:cubicBezTo>
                        <a:cubicBezTo>
                          <a:pt x="0" y="70523"/>
                          <a:pt x="162" y="62836"/>
                          <a:pt x="467" y="57645"/>
                        </a:cubicBezTo>
                        <a:cubicBezTo>
                          <a:pt x="781" y="52454"/>
                          <a:pt x="1457" y="47673"/>
                          <a:pt x="2496" y="43310"/>
                        </a:cubicBezTo>
                        <a:cubicBezTo>
                          <a:pt x="5820" y="30223"/>
                          <a:pt x="12621" y="19736"/>
                          <a:pt x="22908" y="11840"/>
                        </a:cubicBezTo>
                        <a:cubicBezTo>
                          <a:pt x="33176" y="3953"/>
                          <a:pt x="45796" y="0"/>
                          <a:pt x="60760" y="0"/>
                        </a:cubicBezTo>
                        <a:cubicBezTo>
                          <a:pt x="77781" y="0"/>
                          <a:pt x="91383" y="4420"/>
                          <a:pt x="101565" y="13240"/>
                        </a:cubicBezTo>
                        <a:cubicBezTo>
                          <a:pt x="111747" y="22069"/>
                          <a:pt x="118081" y="34271"/>
                          <a:pt x="120577" y="49854"/>
                        </a:cubicBezTo>
                        <a:cubicBezTo>
                          <a:pt x="121196" y="53797"/>
                          <a:pt x="121615" y="58417"/>
                          <a:pt x="121825" y="63713"/>
                        </a:cubicBezTo>
                        <a:cubicBezTo>
                          <a:pt x="122025" y="69009"/>
                          <a:pt x="122130" y="75609"/>
                          <a:pt x="122130" y="83496"/>
                        </a:cubicBezTo>
                        <a:cubicBezTo>
                          <a:pt x="122130" y="85582"/>
                          <a:pt x="121091" y="86620"/>
                          <a:pt x="119015" y="86620"/>
                        </a:cubicBezTo>
                        <a:lnTo>
                          <a:pt x="17450" y="86620"/>
                        </a:lnTo>
                        <a:cubicBezTo>
                          <a:pt x="16621" y="86620"/>
                          <a:pt x="16202" y="87030"/>
                          <a:pt x="16202" y="87859"/>
                        </a:cubicBezTo>
                        <a:cubicBezTo>
                          <a:pt x="16202" y="101155"/>
                          <a:pt x="16726" y="109985"/>
                          <a:pt x="17755" y="114348"/>
                        </a:cubicBezTo>
                        <a:cubicBezTo>
                          <a:pt x="20041" y="124520"/>
                          <a:pt x="25184" y="132569"/>
                          <a:pt x="33176" y="138493"/>
                        </a:cubicBezTo>
                        <a:cubicBezTo>
                          <a:pt x="41177" y="144408"/>
                          <a:pt x="51302" y="147371"/>
                          <a:pt x="63560" y="147371"/>
                        </a:cubicBezTo>
                        <a:cubicBezTo>
                          <a:pt x="73323" y="147371"/>
                          <a:pt x="81677" y="145132"/>
                          <a:pt x="88640" y="140665"/>
                        </a:cubicBezTo>
                        <a:close/>
                        <a:moveTo>
                          <a:pt x="16202" y="71342"/>
                        </a:moveTo>
                        <a:cubicBezTo>
                          <a:pt x="16202" y="72180"/>
                          <a:pt x="16621" y="72590"/>
                          <a:pt x="17450" y="72590"/>
                        </a:cubicBezTo>
                        <a:lnTo>
                          <a:pt x="104375" y="72590"/>
                        </a:lnTo>
                        <a:cubicBezTo>
                          <a:pt x="105194" y="72590"/>
                          <a:pt x="105623" y="72180"/>
                          <a:pt x="105623" y="71342"/>
                        </a:cubicBezTo>
                        <a:cubicBezTo>
                          <a:pt x="105623" y="60970"/>
                          <a:pt x="105099" y="53178"/>
                          <a:pt x="104061" y="47987"/>
                        </a:cubicBezTo>
                        <a:cubicBezTo>
                          <a:pt x="101775" y="38014"/>
                          <a:pt x="96793" y="29966"/>
                          <a:pt x="89106" y="23832"/>
                        </a:cubicBezTo>
                        <a:cubicBezTo>
                          <a:pt x="81420" y="17707"/>
                          <a:pt x="71971" y="14649"/>
                          <a:pt x="60760" y="14649"/>
                        </a:cubicBezTo>
                        <a:cubicBezTo>
                          <a:pt x="49540" y="14649"/>
                          <a:pt x="40196" y="17602"/>
                          <a:pt x="32718" y="23527"/>
                        </a:cubicBezTo>
                        <a:cubicBezTo>
                          <a:pt x="25241" y="29442"/>
                          <a:pt x="20460" y="37281"/>
                          <a:pt x="18383" y="47044"/>
                        </a:cubicBezTo>
                        <a:cubicBezTo>
                          <a:pt x="17345" y="50997"/>
                          <a:pt x="16621" y="59093"/>
                          <a:pt x="16202" y="7134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6" name="Frihåndsform: figur 45">
                    <a:extLst>
                      <a:ext uri="{FF2B5EF4-FFF2-40B4-BE49-F238E27FC236}">
                        <a16:creationId xmlns:a16="http://schemas.microsoft.com/office/drawing/2014/main" id="{8DD981E8-887B-4EEF-BA36-C4DC42B6E070}"/>
                      </a:ext>
                    </a:extLst>
                  </p:cNvPr>
                  <p:cNvSpPr/>
                  <p:nvPr/>
                </p:nvSpPr>
                <p:spPr>
                  <a:xfrm>
                    <a:off x="1959436" y="2025426"/>
                    <a:ext cx="80076" cy="197215"/>
                  </a:xfrm>
                  <a:custGeom>
                    <a:avLst/>
                    <a:gdLst>
                      <a:gd name="connsiteX0" fmla="*/ 76962 w 80076"/>
                      <a:gd name="connsiteY0" fmla="*/ 53902 h 197215"/>
                      <a:gd name="connsiteX1" fmla="*/ 40510 w 80076"/>
                      <a:gd name="connsiteY1" fmla="*/ 53902 h 197215"/>
                      <a:gd name="connsiteX2" fmla="*/ 39262 w 80076"/>
                      <a:gd name="connsiteY2" fmla="*/ 55150 h 197215"/>
                      <a:gd name="connsiteX3" fmla="*/ 39262 w 80076"/>
                      <a:gd name="connsiteY3" fmla="*/ 153600 h 197215"/>
                      <a:gd name="connsiteX4" fmla="*/ 46425 w 80076"/>
                      <a:gd name="connsiteY4" fmla="*/ 175879 h 197215"/>
                      <a:gd name="connsiteX5" fmla="*/ 69485 w 80076"/>
                      <a:gd name="connsiteY5" fmla="*/ 182261 h 197215"/>
                      <a:gd name="connsiteX6" fmla="*/ 76648 w 80076"/>
                      <a:gd name="connsiteY6" fmla="*/ 182261 h 197215"/>
                      <a:gd name="connsiteX7" fmla="*/ 79762 w 80076"/>
                      <a:gd name="connsiteY7" fmla="*/ 185376 h 197215"/>
                      <a:gd name="connsiteX8" fmla="*/ 79762 w 80076"/>
                      <a:gd name="connsiteY8" fmla="*/ 193786 h 197215"/>
                      <a:gd name="connsiteX9" fmla="*/ 76648 w 80076"/>
                      <a:gd name="connsiteY9" fmla="*/ 196901 h 197215"/>
                      <a:gd name="connsiteX10" fmla="*/ 67304 w 80076"/>
                      <a:gd name="connsiteY10" fmla="*/ 197215 h 197215"/>
                      <a:gd name="connsiteX11" fmla="*/ 34433 w 80076"/>
                      <a:gd name="connsiteY11" fmla="*/ 188805 h 197215"/>
                      <a:gd name="connsiteX12" fmla="*/ 23060 w 80076"/>
                      <a:gd name="connsiteY12" fmla="*/ 157963 h 197215"/>
                      <a:gd name="connsiteX13" fmla="*/ 23060 w 80076"/>
                      <a:gd name="connsiteY13" fmla="*/ 55150 h 197215"/>
                      <a:gd name="connsiteX14" fmla="*/ 21812 w 80076"/>
                      <a:gd name="connsiteY14" fmla="*/ 53902 h 197215"/>
                      <a:gd name="connsiteX15" fmla="*/ 3124 w 80076"/>
                      <a:gd name="connsiteY15" fmla="*/ 53902 h 197215"/>
                      <a:gd name="connsiteX16" fmla="*/ 0 w 80076"/>
                      <a:gd name="connsiteY16" fmla="*/ 50787 h 197215"/>
                      <a:gd name="connsiteX17" fmla="*/ 0 w 80076"/>
                      <a:gd name="connsiteY17" fmla="*/ 42996 h 197215"/>
                      <a:gd name="connsiteX18" fmla="*/ 3124 w 80076"/>
                      <a:gd name="connsiteY18" fmla="*/ 39881 h 197215"/>
                      <a:gd name="connsiteX19" fmla="*/ 21812 w 80076"/>
                      <a:gd name="connsiteY19" fmla="*/ 39881 h 197215"/>
                      <a:gd name="connsiteX20" fmla="*/ 23060 w 80076"/>
                      <a:gd name="connsiteY20" fmla="*/ 38633 h 197215"/>
                      <a:gd name="connsiteX21" fmla="*/ 23060 w 80076"/>
                      <a:gd name="connsiteY21" fmla="*/ 3115 h 197215"/>
                      <a:gd name="connsiteX22" fmla="*/ 26175 w 80076"/>
                      <a:gd name="connsiteY22" fmla="*/ 0 h 197215"/>
                      <a:gd name="connsiteX23" fmla="*/ 36147 w 80076"/>
                      <a:gd name="connsiteY23" fmla="*/ 0 h 197215"/>
                      <a:gd name="connsiteX24" fmla="*/ 39262 w 80076"/>
                      <a:gd name="connsiteY24" fmla="*/ 3115 h 197215"/>
                      <a:gd name="connsiteX25" fmla="*/ 39262 w 80076"/>
                      <a:gd name="connsiteY25" fmla="*/ 38633 h 197215"/>
                      <a:gd name="connsiteX26" fmla="*/ 40510 w 80076"/>
                      <a:gd name="connsiteY26" fmla="*/ 39881 h 197215"/>
                      <a:gd name="connsiteX27" fmla="*/ 76962 w 80076"/>
                      <a:gd name="connsiteY27" fmla="*/ 39881 h 197215"/>
                      <a:gd name="connsiteX28" fmla="*/ 80077 w 80076"/>
                      <a:gd name="connsiteY28" fmla="*/ 42996 h 197215"/>
                      <a:gd name="connsiteX29" fmla="*/ 80077 w 80076"/>
                      <a:gd name="connsiteY29" fmla="*/ 50787 h 197215"/>
                      <a:gd name="connsiteX30" fmla="*/ 76962 w 80076"/>
                      <a:gd name="connsiteY30" fmla="*/ 53902 h 197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5">
                        <a:moveTo>
                          <a:pt x="76962" y="53902"/>
                        </a:moveTo>
                        <a:lnTo>
                          <a:pt x="40510" y="53902"/>
                        </a:lnTo>
                        <a:cubicBezTo>
                          <a:pt x="39672" y="53902"/>
                          <a:pt x="39262" y="54321"/>
                          <a:pt x="39262" y="55150"/>
                        </a:cubicBezTo>
                        <a:lnTo>
                          <a:pt x="39262" y="153600"/>
                        </a:lnTo>
                        <a:cubicBezTo>
                          <a:pt x="39262" y="164192"/>
                          <a:pt x="41643" y="171612"/>
                          <a:pt x="46425" y="175879"/>
                        </a:cubicBezTo>
                        <a:cubicBezTo>
                          <a:pt x="51197" y="180137"/>
                          <a:pt x="58893" y="182261"/>
                          <a:pt x="69485" y="182261"/>
                        </a:cubicBezTo>
                        <a:lnTo>
                          <a:pt x="76648" y="182261"/>
                        </a:lnTo>
                        <a:cubicBezTo>
                          <a:pt x="78724" y="182261"/>
                          <a:pt x="79762" y="183299"/>
                          <a:pt x="79762" y="185376"/>
                        </a:cubicBezTo>
                        <a:lnTo>
                          <a:pt x="79762" y="193786"/>
                        </a:lnTo>
                        <a:cubicBezTo>
                          <a:pt x="79762" y="195872"/>
                          <a:pt x="78724" y="196901"/>
                          <a:pt x="76648" y="196901"/>
                        </a:cubicBezTo>
                        <a:lnTo>
                          <a:pt x="67304" y="197215"/>
                        </a:lnTo>
                        <a:cubicBezTo>
                          <a:pt x="52759" y="197215"/>
                          <a:pt x="41805" y="194415"/>
                          <a:pt x="34433" y="188805"/>
                        </a:cubicBezTo>
                        <a:cubicBezTo>
                          <a:pt x="27051"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nvGrpSpPr>
              <p:cNvPr id="29" name="Grafikk 10">
                <a:extLst>
                  <a:ext uri="{FF2B5EF4-FFF2-40B4-BE49-F238E27FC236}">
                    <a16:creationId xmlns:a16="http://schemas.microsoft.com/office/drawing/2014/main" id="{DC9A613A-E1C1-416F-8BFF-FBBA2067E44E}"/>
                  </a:ext>
                </a:extLst>
              </p:cNvPr>
              <p:cNvGrpSpPr/>
              <p:nvPr/>
            </p:nvGrpSpPr>
            <p:grpSpPr>
              <a:xfrm>
                <a:off x="381001" y="869115"/>
                <a:ext cx="2087860" cy="603299"/>
                <a:chOff x="381001" y="869115"/>
                <a:chExt cx="2087860" cy="603299"/>
              </a:xfrm>
            </p:grpSpPr>
            <p:grpSp>
              <p:nvGrpSpPr>
                <p:cNvPr id="30" name="Grafikk 10">
                  <a:extLst>
                    <a:ext uri="{FF2B5EF4-FFF2-40B4-BE49-F238E27FC236}">
                      <a16:creationId xmlns:a16="http://schemas.microsoft.com/office/drawing/2014/main" id="{A26BC46F-7805-4C82-8369-F7D05D0FC24B}"/>
                    </a:ext>
                  </a:extLst>
                </p:cNvPr>
                <p:cNvGrpSpPr/>
                <p:nvPr/>
              </p:nvGrpSpPr>
              <p:grpSpPr>
                <a:xfrm>
                  <a:off x="381001" y="876262"/>
                  <a:ext cx="971587" cy="591008"/>
                  <a:chOff x="381001" y="876262"/>
                  <a:chExt cx="971587" cy="591008"/>
                </a:xfrm>
                <a:solidFill>
                  <a:srgbClr val="007896"/>
                </a:solidFill>
              </p:grpSpPr>
              <p:sp>
                <p:nvSpPr>
                  <p:cNvPr id="34" name="Frihåndsform: figur 33">
                    <a:extLst>
                      <a:ext uri="{FF2B5EF4-FFF2-40B4-BE49-F238E27FC236}">
                        <a16:creationId xmlns:a16="http://schemas.microsoft.com/office/drawing/2014/main" id="{C871980F-1819-40DA-AD3D-9774FE735B39}"/>
                      </a:ext>
                    </a:extLst>
                  </p:cNvPr>
                  <p:cNvSpPr/>
                  <p:nvPr/>
                </p:nvSpPr>
                <p:spPr>
                  <a:xfrm>
                    <a:off x="381001" y="876262"/>
                    <a:ext cx="409897" cy="584655"/>
                  </a:xfrm>
                  <a:custGeom>
                    <a:avLst/>
                    <a:gdLst>
                      <a:gd name="connsiteX0" fmla="*/ 0 w 409897"/>
                      <a:gd name="connsiteY0" fmla="*/ 1 h 584655"/>
                      <a:gd name="connsiteX1" fmla="*/ 398771 w 409897"/>
                      <a:gd name="connsiteY1" fmla="*/ 1 h 584655"/>
                      <a:gd name="connsiteX2" fmla="*/ 398771 w 409897"/>
                      <a:gd name="connsiteY2" fmla="*/ 111216 h 584655"/>
                      <a:gd name="connsiteX3" fmla="*/ 115184 w 409897"/>
                      <a:gd name="connsiteY3" fmla="*/ 111216 h 584655"/>
                      <a:gd name="connsiteX4" fmla="*/ 115184 w 409897"/>
                      <a:gd name="connsiteY4" fmla="*/ 235936 h 584655"/>
                      <a:gd name="connsiteX5" fmla="*/ 366205 w 409897"/>
                      <a:gd name="connsiteY5" fmla="*/ 235936 h 584655"/>
                      <a:gd name="connsiteX6" fmla="*/ 366205 w 409897"/>
                      <a:gd name="connsiteY6" fmla="*/ 347141 h 584655"/>
                      <a:gd name="connsiteX7" fmla="*/ 115184 w 409897"/>
                      <a:gd name="connsiteY7" fmla="*/ 347141 h 584655"/>
                      <a:gd name="connsiteX8" fmla="*/ 115184 w 409897"/>
                      <a:gd name="connsiteY8" fmla="*/ 473442 h 584655"/>
                      <a:gd name="connsiteX9" fmla="*/ 409898 w 409897"/>
                      <a:gd name="connsiteY9" fmla="*/ 473442 h 584655"/>
                      <a:gd name="connsiteX10" fmla="*/ 409898 w 409897"/>
                      <a:gd name="connsiteY10" fmla="*/ 584656 h 584655"/>
                      <a:gd name="connsiteX11" fmla="*/ 0 w 409897"/>
                      <a:gd name="connsiteY11" fmla="*/ 584656 h 584655"/>
                      <a:gd name="connsiteX12" fmla="*/ 0 w 409897"/>
                      <a:gd name="connsiteY12" fmla="*/ 0 h 584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9897" h="584655">
                        <a:moveTo>
                          <a:pt x="0" y="1"/>
                        </a:moveTo>
                        <a:lnTo>
                          <a:pt x="398771" y="1"/>
                        </a:lnTo>
                        <a:lnTo>
                          <a:pt x="398771" y="111216"/>
                        </a:lnTo>
                        <a:lnTo>
                          <a:pt x="115184" y="111216"/>
                        </a:lnTo>
                        <a:lnTo>
                          <a:pt x="115184" y="235936"/>
                        </a:lnTo>
                        <a:lnTo>
                          <a:pt x="366205" y="235936"/>
                        </a:lnTo>
                        <a:lnTo>
                          <a:pt x="366205" y="347141"/>
                        </a:lnTo>
                        <a:lnTo>
                          <a:pt x="115184" y="347141"/>
                        </a:lnTo>
                        <a:lnTo>
                          <a:pt x="115184" y="473442"/>
                        </a:lnTo>
                        <a:lnTo>
                          <a:pt x="409898" y="473442"/>
                        </a:lnTo>
                        <a:lnTo>
                          <a:pt x="409898" y="584656"/>
                        </a:lnTo>
                        <a:lnTo>
                          <a:pt x="0" y="584656"/>
                        </a:lnTo>
                        <a:lnTo>
                          <a:pt x="0" y="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5" name="Frihåndsform: figur 34">
                    <a:extLst>
                      <a:ext uri="{FF2B5EF4-FFF2-40B4-BE49-F238E27FC236}">
                        <a16:creationId xmlns:a16="http://schemas.microsoft.com/office/drawing/2014/main" id="{5AE22536-44CA-4A3F-B98E-5358039D58F4}"/>
                      </a:ext>
                    </a:extLst>
                  </p:cNvPr>
                  <p:cNvSpPr/>
                  <p:nvPr/>
                </p:nvSpPr>
                <p:spPr>
                  <a:xfrm>
                    <a:off x="879139" y="876262"/>
                    <a:ext cx="473449" cy="591008"/>
                  </a:xfrm>
                  <a:custGeom>
                    <a:avLst/>
                    <a:gdLst>
                      <a:gd name="connsiteX0" fmla="*/ 115186 w 473449"/>
                      <a:gd name="connsiteY0" fmla="*/ 368590 h 591008"/>
                      <a:gd name="connsiteX1" fmla="*/ 131874 w 473449"/>
                      <a:gd name="connsiteY1" fmla="*/ 421816 h 591008"/>
                      <a:gd name="connsiteX2" fmla="*/ 175955 w 473449"/>
                      <a:gd name="connsiteY2" fmla="*/ 463116 h 591008"/>
                      <a:gd name="connsiteX3" fmla="*/ 235934 w 473449"/>
                      <a:gd name="connsiteY3" fmla="*/ 479013 h 591008"/>
                      <a:gd name="connsiteX4" fmla="*/ 299485 w 473449"/>
                      <a:gd name="connsiteY4" fmla="*/ 463116 h 591008"/>
                      <a:gd name="connsiteX5" fmla="*/ 343567 w 473449"/>
                      <a:gd name="connsiteY5" fmla="*/ 421816 h 591008"/>
                      <a:gd name="connsiteX6" fmla="*/ 359855 w 473449"/>
                      <a:gd name="connsiteY6" fmla="*/ 368590 h 591008"/>
                      <a:gd name="connsiteX7" fmla="*/ 359855 w 473449"/>
                      <a:gd name="connsiteY7" fmla="*/ 0 h 591008"/>
                      <a:gd name="connsiteX8" fmla="*/ 473450 w 473449"/>
                      <a:gd name="connsiteY8" fmla="*/ 0 h 591008"/>
                      <a:gd name="connsiteX9" fmla="*/ 473450 w 473449"/>
                      <a:gd name="connsiteY9" fmla="*/ 370971 h 591008"/>
                      <a:gd name="connsiteX10" fmla="*/ 441674 w 473449"/>
                      <a:gd name="connsiteY10" fmla="*/ 484966 h 591008"/>
                      <a:gd name="connsiteX11" fmla="*/ 355883 w 473449"/>
                      <a:gd name="connsiteY11" fmla="*/ 562814 h 591008"/>
                      <a:gd name="connsiteX12" fmla="*/ 235934 w 473449"/>
                      <a:gd name="connsiteY12" fmla="*/ 591008 h 591008"/>
                      <a:gd name="connsiteX13" fmla="*/ 117167 w 473449"/>
                      <a:gd name="connsiteY13" fmla="*/ 562814 h 591008"/>
                      <a:gd name="connsiteX14" fmla="*/ 31773 w 473449"/>
                      <a:gd name="connsiteY14" fmla="*/ 484966 h 591008"/>
                      <a:gd name="connsiteX15" fmla="*/ 0 w 473449"/>
                      <a:gd name="connsiteY15" fmla="*/ 370971 h 591008"/>
                      <a:gd name="connsiteX16" fmla="*/ 0 w 473449"/>
                      <a:gd name="connsiteY16" fmla="*/ 0 h 591008"/>
                      <a:gd name="connsiteX17" fmla="*/ 115186 w 473449"/>
                      <a:gd name="connsiteY17" fmla="*/ 0 h 591008"/>
                      <a:gd name="connsiteX18" fmla="*/ 115186 w 473449"/>
                      <a:gd name="connsiteY18" fmla="*/ 368590 h 591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3449" h="591008">
                        <a:moveTo>
                          <a:pt x="115186" y="368590"/>
                        </a:moveTo>
                        <a:cubicBezTo>
                          <a:pt x="115186" y="387135"/>
                          <a:pt x="120748" y="404871"/>
                          <a:pt x="131874" y="421816"/>
                        </a:cubicBezTo>
                        <a:cubicBezTo>
                          <a:pt x="142989" y="438770"/>
                          <a:pt x="157686" y="452534"/>
                          <a:pt x="175955" y="463116"/>
                        </a:cubicBezTo>
                        <a:cubicBezTo>
                          <a:pt x="194234" y="473717"/>
                          <a:pt x="214217" y="479013"/>
                          <a:pt x="235934" y="479013"/>
                        </a:cubicBezTo>
                        <a:cubicBezTo>
                          <a:pt x="259766" y="479013"/>
                          <a:pt x="280940" y="473717"/>
                          <a:pt x="299485" y="463116"/>
                        </a:cubicBezTo>
                        <a:cubicBezTo>
                          <a:pt x="318011" y="452534"/>
                          <a:pt x="332708" y="438770"/>
                          <a:pt x="343567" y="421816"/>
                        </a:cubicBezTo>
                        <a:cubicBezTo>
                          <a:pt x="354416" y="404871"/>
                          <a:pt x="359855" y="387135"/>
                          <a:pt x="359855" y="368590"/>
                        </a:cubicBezTo>
                        <a:lnTo>
                          <a:pt x="359855" y="0"/>
                        </a:lnTo>
                        <a:lnTo>
                          <a:pt x="473450" y="0"/>
                        </a:lnTo>
                        <a:lnTo>
                          <a:pt x="473450" y="370971"/>
                        </a:lnTo>
                        <a:cubicBezTo>
                          <a:pt x="473450" y="413872"/>
                          <a:pt x="462848" y="451877"/>
                          <a:pt x="441674" y="484966"/>
                        </a:cubicBezTo>
                        <a:cubicBezTo>
                          <a:pt x="420481" y="518066"/>
                          <a:pt x="391887" y="544021"/>
                          <a:pt x="355883" y="562814"/>
                        </a:cubicBezTo>
                        <a:cubicBezTo>
                          <a:pt x="319859" y="581626"/>
                          <a:pt x="279883" y="591008"/>
                          <a:pt x="235934" y="591008"/>
                        </a:cubicBezTo>
                        <a:cubicBezTo>
                          <a:pt x="192500" y="591008"/>
                          <a:pt x="152924" y="581626"/>
                          <a:pt x="117167" y="562814"/>
                        </a:cubicBezTo>
                        <a:cubicBezTo>
                          <a:pt x="81420" y="544021"/>
                          <a:pt x="52953" y="518066"/>
                          <a:pt x="31773" y="484966"/>
                        </a:cubicBezTo>
                        <a:cubicBezTo>
                          <a:pt x="10594" y="451877"/>
                          <a:pt x="0" y="413872"/>
                          <a:pt x="0" y="370971"/>
                        </a:cubicBezTo>
                        <a:lnTo>
                          <a:pt x="0" y="0"/>
                        </a:lnTo>
                        <a:lnTo>
                          <a:pt x="115186" y="0"/>
                        </a:lnTo>
                        <a:lnTo>
                          <a:pt x="115186" y="36859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1" name="Frihåndsform: figur 30">
                  <a:extLst>
                    <a:ext uri="{FF2B5EF4-FFF2-40B4-BE49-F238E27FC236}">
                      <a16:creationId xmlns:a16="http://schemas.microsoft.com/office/drawing/2014/main" id="{DB5A2848-67D3-49D5-AB42-DCA492323687}"/>
                    </a:ext>
                  </a:extLst>
                </p:cNvPr>
                <p:cNvSpPr/>
                <p:nvPr/>
              </p:nvSpPr>
              <p:spPr>
                <a:xfrm>
                  <a:off x="1505970" y="876217"/>
                  <a:ext cx="76552" cy="584710"/>
                </a:xfrm>
                <a:custGeom>
                  <a:avLst/>
                  <a:gdLst>
                    <a:gd name="connsiteX0" fmla="*/ 0 w 76552"/>
                    <a:gd name="connsiteY0" fmla="*/ 0 h 584710"/>
                    <a:gd name="connsiteX1" fmla="*/ 76552 w 76552"/>
                    <a:gd name="connsiteY1" fmla="*/ 0 h 584710"/>
                    <a:gd name="connsiteX2" fmla="*/ 76552 w 76552"/>
                    <a:gd name="connsiteY2" fmla="*/ 584710 h 584710"/>
                    <a:gd name="connsiteX3" fmla="*/ 0 w 76552"/>
                    <a:gd name="connsiteY3" fmla="*/ 584710 h 584710"/>
                    <a:gd name="connsiteX4" fmla="*/ 0 w 76552"/>
                    <a:gd name="connsiteY4" fmla="*/ 0 h 584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52" h="584710">
                      <a:moveTo>
                        <a:pt x="0" y="0"/>
                      </a:moveTo>
                      <a:lnTo>
                        <a:pt x="76552" y="0"/>
                      </a:lnTo>
                      <a:lnTo>
                        <a:pt x="76552" y="584710"/>
                      </a:lnTo>
                      <a:lnTo>
                        <a:pt x="0" y="584710"/>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2" name="Frihåndsform: figur 31">
                  <a:extLst>
                    <a:ext uri="{FF2B5EF4-FFF2-40B4-BE49-F238E27FC236}">
                      <a16:creationId xmlns:a16="http://schemas.microsoft.com/office/drawing/2014/main" id="{411690D1-1BCD-4B2C-9D3B-D33F7275019A}"/>
                    </a:ext>
                  </a:extLst>
                </p:cNvPr>
                <p:cNvSpPr/>
                <p:nvPr/>
              </p:nvSpPr>
              <p:spPr>
                <a:xfrm>
                  <a:off x="1735903" y="869119"/>
                  <a:ext cx="497224" cy="603295"/>
                </a:xfrm>
                <a:custGeom>
                  <a:avLst/>
                  <a:gdLst>
                    <a:gd name="connsiteX0" fmla="*/ 497224 w 497224"/>
                    <a:gd name="connsiteY0" fmla="*/ 603295 h 603295"/>
                    <a:gd name="connsiteX1" fmla="*/ 75038 w 497224"/>
                    <a:gd name="connsiteY1" fmla="*/ 181109 h 603295"/>
                    <a:gd name="connsiteX2" fmla="*/ 75038 w 497224"/>
                    <a:gd name="connsiteY2" fmla="*/ 591808 h 603295"/>
                    <a:gd name="connsiteX3" fmla="*/ 0 w 497224"/>
                    <a:gd name="connsiteY3" fmla="*/ 591808 h 603295"/>
                    <a:gd name="connsiteX4" fmla="*/ 0 w 497224"/>
                    <a:gd name="connsiteY4" fmla="*/ 0 h 603295"/>
                    <a:gd name="connsiteX5" fmla="*/ 497224 w 497224"/>
                    <a:gd name="connsiteY5" fmla="*/ 503473 h 603295"/>
                    <a:gd name="connsiteX6" fmla="*/ 497224 w 497224"/>
                    <a:gd name="connsiteY6" fmla="*/ 603295 h 60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224" h="603295">
                      <a:moveTo>
                        <a:pt x="497224" y="603295"/>
                      </a:moveTo>
                      <a:lnTo>
                        <a:pt x="75038" y="181109"/>
                      </a:lnTo>
                      <a:lnTo>
                        <a:pt x="75038" y="591808"/>
                      </a:lnTo>
                      <a:lnTo>
                        <a:pt x="0" y="591808"/>
                      </a:lnTo>
                      <a:lnTo>
                        <a:pt x="0" y="0"/>
                      </a:lnTo>
                      <a:lnTo>
                        <a:pt x="497224" y="503473"/>
                      </a:lnTo>
                      <a:lnTo>
                        <a:pt x="497224" y="603295"/>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ihåndsform: figur 32">
                  <a:extLst>
                    <a:ext uri="{FF2B5EF4-FFF2-40B4-BE49-F238E27FC236}">
                      <a16:creationId xmlns:a16="http://schemas.microsoft.com/office/drawing/2014/main" id="{F02CE80C-BFBF-4C6F-815A-DCFD802D6686}"/>
                    </a:ext>
                  </a:extLst>
                </p:cNvPr>
                <p:cNvSpPr/>
                <p:nvPr/>
              </p:nvSpPr>
              <p:spPr>
                <a:xfrm>
                  <a:off x="1967599" y="869115"/>
                  <a:ext cx="501262" cy="603299"/>
                </a:xfrm>
                <a:custGeom>
                  <a:avLst/>
                  <a:gdLst>
                    <a:gd name="connsiteX0" fmla="*/ 0 w 501262"/>
                    <a:gd name="connsiteY0" fmla="*/ 0 h 603299"/>
                    <a:gd name="connsiteX1" fmla="*/ 426234 w 501262"/>
                    <a:gd name="connsiteY1" fmla="*/ 422191 h 603299"/>
                    <a:gd name="connsiteX2" fmla="*/ 424710 w 501262"/>
                    <a:gd name="connsiteY2" fmla="*/ 7103 h 603299"/>
                    <a:gd name="connsiteX3" fmla="*/ 501263 w 501262"/>
                    <a:gd name="connsiteY3" fmla="*/ 7103 h 603299"/>
                    <a:gd name="connsiteX4" fmla="*/ 501263 w 501262"/>
                    <a:gd name="connsiteY4" fmla="*/ 603299 h 603299"/>
                    <a:gd name="connsiteX5" fmla="*/ 0 w 501262"/>
                    <a:gd name="connsiteY5" fmla="*/ 99827 h 603299"/>
                    <a:gd name="connsiteX6" fmla="*/ 0 w 501262"/>
                    <a:gd name="connsiteY6" fmla="*/ 0 h 603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262" h="603299">
                      <a:moveTo>
                        <a:pt x="0" y="0"/>
                      </a:moveTo>
                      <a:lnTo>
                        <a:pt x="426234" y="422191"/>
                      </a:lnTo>
                      <a:lnTo>
                        <a:pt x="424710" y="7103"/>
                      </a:lnTo>
                      <a:lnTo>
                        <a:pt x="501263" y="7103"/>
                      </a:lnTo>
                      <a:lnTo>
                        <a:pt x="501263" y="603299"/>
                      </a:lnTo>
                      <a:lnTo>
                        <a:pt x="0" y="99827"/>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spTree>
    <p:extLst>
      <p:ext uri="{BB962C8B-B14F-4D97-AF65-F5344CB8AC3E}">
        <p14:creationId xmlns:p14="http://schemas.microsoft.com/office/powerpoint/2010/main" val="422718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4557"/>
        </a:solidFill>
        <a:effectLst/>
      </p:bgPr>
    </p:bg>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6A391111-CEE6-4C80-9AF7-600E62291CB2}"/>
              </a:ext>
              <a:ext uri="{C183D7F6-B498-43B3-948B-1728B52AA6E4}">
                <adec:decorative xmlns:adec="http://schemas.microsoft.com/office/drawing/2017/decorative" val="1"/>
              </a:ext>
            </a:extLst>
          </p:cNvPr>
          <p:cNvGrpSpPr/>
          <p:nvPr/>
        </p:nvGrpSpPr>
        <p:grpSpPr>
          <a:xfrm>
            <a:off x="6882539" y="4962487"/>
            <a:ext cx="5913120" cy="5805805"/>
            <a:chOff x="0" y="0"/>
            <a:chExt cx="5913160" cy="5806370"/>
          </a:xfrm>
        </p:grpSpPr>
        <p:sp>
          <p:nvSpPr>
            <p:cNvPr id="4" name="Frihåndsform: figur 3">
              <a:extLst>
                <a:ext uri="{FF2B5EF4-FFF2-40B4-BE49-F238E27FC236}">
                  <a16:creationId xmlns:a16="http://schemas.microsoft.com/office/drawing/2014/main" id="{6D3A3A96-04BF-40A2-BEDB-6DB05F87B87E}"/>
                </a:ext>
              </a:extLst>
            </p:cNvPr>
            <p:cNvSpPr/>
            <p:nvPr/>
          </p:nvSpPr>
          <p:spPr>
            <a:xfrm>
              <a:off x="0" y="0"/>
              <a:ext cx="5012540" cy="5012502"/>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 name="Frihåndsform: figur 4">
              <a:extLst>
                <a:ext uri="{FF2B5EF4-FFF2-40B4-BE49-F238E27FC236}">
                  <a16:creationId xmlns:a16="http://schemas.microsoft.com/office/drawing/2014/main" id="{56717990-C982-447B-AE57-31C61F2226DC}"/>
                </a:ext>
              </a:extLst>
            </p:cNvPr>
            <p:cNvSpPr/>
            <p:nvPr/>
          </p:nvSpPr>
          <p:spPr>
            <a:xfrm>
              <a:off x="736270" y="629392"/>
              <a:ext cx="5176890" cy="5176978"/>
            </a:xfrm>
            <a:custGeom>
              <a:avLst/>
              <a:gdLst>
                <a:gd name="connsiteX0" fmla="*/ 424811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1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1" y="2864643"/>
                  </a:moveTo>
                  <a:lnTo>
                    <a:pt x="424812" y="2864642"/>
                  </a:lnTo>
                  <a:lnTo>
                    <a:pt x="2864364" y="424852"/>
                  </a:lnTo>
                  <a:lnTo>
                    <a:pt x="2864365" y="424851"/>
                  </a:lnTo>
                  <a:cubicBezTo>
                    <a:pt x="2961545" y="327662"/>
                    <a:pt x="2961547"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1" y="2864643"/>
                  </a:cubicBezTo>
                  <a:close/>
                </a:path>
              </a:pathLst>
            </a:custGeom>
            <a:noFill/>
            <a:ln w="19050" cap="flat">
              <a:solidFill>
                <a:srgbClr val="004557"/>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Frihåndsform: figur 5">
              <a:extLst>
                <a:ext uri="{FF2B5EF4-FFF2-40B4-BE49-F238E27FC236}">
                  <a16:creationId xmlns:a16="http://schemas.microsoft.com/office/drawing/2014/main" id="{BC115ADC-D49C-427E-98E9-63F22F3AD1E7}"/>
                </a:ext>
              </a:extLst>
            </p:cNvPr>
            <p:cNvSpPr/>
            <p:nvPr/>
          </p:nvSpPr>
          <p:spPr>
            <a:xfrm>
              <a:off x="510639" y="1104405"/>
              <a:ext cx="2739224" cy="2739481"/>
            </a:xfrm>
            <a:custGeom>
              <a:avLst/>
              <a:gdLst>
                <a:gd name="connsiteX0" fmla="*/ 424810 w 2937250"/>
                <a:gd name="connsiteY0" fmla="*/ 2864643 h 2937535"/>
                <a:gd name="connsiteX1" fmla="*/ 424811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0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1" y="2864642"/>
                  </a:lnTo>
                  <a:lnTo>
                    <a:pt x="2864364" y="424852"/>
                  </a:lnTo>
                  <a:lnTo>
                    <a:pt x="2864365" y="424851"/>
                  </a:lnTo>
                  <a:cubicBezTo>
                    <a:pt x="2961545" y="327662"/>
                    <a:pt x="2961546" y="170084"/>
                    <a:pt x="2864365" y="72893"/>
                  </a:cubicBezTo>
                  <a:lnTo>
                    <a:pt x="2864365" y="72893"/>
                  </a:lnTo>
                  <a:cubicBezTo>
                    <a:pt x="2767184" y="-24298"/>
                    <a:pt x="2609621" y="-24297"/>
                    <a:pt x="2512440"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7" name="Frihåndsform: figur 6">
              <a:extLst>
                <a:ext uri="{FF2B5EF4-FFF2-40B4-BE49-F238E27FC236}">
                  <a16:creationId xmlns:a16="http://schemas.microsoft.com/office/drawing/2014/main" id="{349EABA6-77CC-4DB2-9024-F302CE3881CB}"/>
                </a:ext>
              </a:extLst>
            </p:cNvPr>
            <p:cNvSpPr/>
            <p:nvPr/>
          </p:nvSpPr>
          <p:spPr>
            <a:xfrm>
              <a:off x="2030680" y="985652"/>
              <a:ext cx="2739224" cy="2739481"/>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ihåndsform: figur 7">
              <a:extLst>
                <a:ext uri="{FF2B5EF4-FFF2-40B4-BE49-F238E27FC236}">
                  <a16:creationId xmlns:a16="http://schemas.microsoft.com/office/drawing/2014/main" id="{39F0ECD8-FE07-4A3B-B55A-C20CD40804B8}"/>
                </a:ext>
              </a:extLst>
            </p:cNvPr>
            <p:cNvSpPr/>
            <p:nvPr/>
          </p:nvSpPr>
          <p:spPr>
            <a:xfrm>
              <a:off x="1246909" y="1270660"/>
              <a:ext cx="4384337" cy="4384304"/>
            </a:xfrm>
            <a:custGeom>
              <a:avLst/>
              <a:gdLst>
                <a:gd name="connsiteX0" fmla="*/ 2512440 w 2937250"/>
                <a:gd name="connsiteY0" fmla="*/ 72893 h 2937535"/>
                <a:gd name="connsiteX1" fmla="*/ 2512439 w 2937250"/>
                <a:gd name="connsiteY1" fmla="*/ 72894 h 2937535"/>
                <a:gd name="connsiteX2" fmla="*/ 72887 w 2937250"/>
                <a:gd name="connsiteY2" fmla="*/ 2512684 h 2937535"/>
                <a:gd name="connsiteX3" fmla="*/ 72886 w 2937250"/>
                <a:gd name="connsiteY3" fmla="*/ 2512685 h 2937535"/>
                <a:gd name="connsiteX4" fmla="*/ 72886 w 2937250"/>
                <a:gd name="connsiteY4" fmla="*/ 2864643 h 2937535"/>
                <a:gd name="connsiteX5" fmla="*/ 72886 w 2937250"/>
                <a:gd name="connsiteY5" fmla="*/ 2864643 h 2937535"/>
                <a:gd name="connsiteX6" fmla="*/ 424810 w 2937250"/>
                <a:gd name="connsiteY6" fmla="*/ 2864643 h 2937535"/>
                <a:gd name="connsiteX7" fmla="*/ 424811 w 2937250"/>
                <a:gd name="connsiteY7" fmla="*/ 2864643 h 2937535"/>
                <a:gd name="connsiteX8" fmla="*/ 2864364 w 2937250"/>
                <a:gd name="connsiteY8" fmla="*/ 424853 h 2937535"/>
                <a:gd name="connsiteX9" fmla="*/ 2864364 w 2937250"/>
                <a:gd name="connsiteY9" fmla="*/ 424852 h 2937535"/>
                <a:gd name="connsiteX10" fmla="*/ 2864364 w 2937250"/>
                <a:gd name="connsiteY10" fmla="*/ 72893 h 2937535"/>
                <a:gd name="connsiteX11" fmla="*/ 2864364 w 2937250"/>
                <a:gd name="connsiteY11" fmla="*/ 72893 h 2937535"/>
                <a:gd name="connsiteX12" fmla="*/ 2512440 w 2937250"/>
                <a:gd name="connsiteY12" fmla="*/ 7289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2512440" y="72893"/>
                  </a:moveTo>
                  <a:lnTo>
                    <a:pt x="2512439" y="72894"/>
                  </a:lnTo>
                  <a:lnTo>
                    <a:pt x="72887" y="2512684"/>
                  </a:lnTo>
                  <a:lnTo>
                    <a:pt x="72886" y="2512685"/>
                  </a:lnTo>
                  <a:cubicBezTo>
                    <a:pt x="-24295" y="2609874"/>
                    <a:pt x="-24296" y="2767452"/>
                    <a:pt x="72886" y="2864643"/>
                  </a:cubicBezTo>
                  <a:lnTo>
                    <a:pt x="72886" y="2864643"/>
                  </a:lnTo>
                  <a:cubicBezTo>
                    <a:pt x="170067" y="2961834"/>
                    <a:pt x="327630" y="2961833"/>
                    <a:pt x="424810" y="2864643"/>
                  </a:cubicBezTo>
                  <a:lnTo>
                    <a:pt x="424811" y="2864643"/>
                  </a:lnTo>
                  <a:lnTo>
                    <a:pt x="2864364" y="424853"/>
                  </a:lnTo>
                  <a:lnTo>
                    <a:pt x="2864364" y="424852"/>
                  </a:lnTo>
                  <a:cubicBezTo>
                    <a:pt x="2961546" y="327661"/>
                    <a:pt x="2961546" y="170084"/>
                    <a:pt x="2864364" y="72893"/>
                  </a:cubicBezTo>
                  <a:lnTo>
                    <a:pt x="2864364" y="72893"/>
                  </a:lnTo>
                  <a:cubicBezTo>
                    <a:pt x="2767183" y="-24298"/>
                    <a:pt x="2609621" y="-24298"/>
                    <a:pt x="2512440" y="7289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19" name="Grafikk 1">
            <a:extLst>
              <a:ext uri="{FF2B5EF4-FFF2-40B4-BE49-F238E27FC236}">
                <a16:creationId xmlns:a16="http://schemas.microsoft.com/office/drawing/2014/main" id="{CE676952-EF22-41B5-8403-5A620516B75F}"/>
              </a:ext>
              <a:ext uri="{C183D7F6-B498-43B3-948B-1728B52AA6E4}">
                <adec:decorative xmlns:adec="http://schemas.microsoft.com/office/drawing/2017/decorative" val="1"/>
              </a:ext>
            </a:extLst>
          </p:cNvPr>
          <p:cNvSpPr/>
          <p:nvPr/>
        </p:nvSpPr>
        <p:spPr>
          <a:xfrm>
            <a:off x="-594867" y="304399"/>
            <a:ext cx="8661735"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63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Grafikk 1">
            <a:extLst>
              <a:ext uri="{FF2B5EF4-FFF2-40B4-BE49-F238E27FC236}">
                <a16:creationId xmlns:a16="http://schemas.microsoft.com/office/drawing/2014/main" id="{874E462F-1AC5-4835-BABD-1C81FF521820}"/>
              </a:ext>
              <a:ext uri="{C183D7F6-B498-43B3-948B-1728B52AA6E4}">
                <adec:decorative xmlns:adec="http://schemas.microsoft.com/office/drawing/2017/decorative" val="1"/>
              </a:ext>
            </a:extLst>
          </p:cNvPr>
          <p:cNvSpPr/>
          <p:nvPr/>
        </p:nvSpPr>
        <p:spPr>
          <a:xfrm>
            <a:off x="-61467" y="418699"/>
            <a:ext cx="7874119"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1270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Grafikk 56">
            <a:extLst>
              <a:ext uri="{FF2B5EF4-FFF2-40B4-BE49-F238E27FC236}">
                <a16:creationId xmlns:a16="http://schemas.microsoft.com/office/drawing/2014/main" id="{6A517A39-FE8D-4765-B0A3-86C8E08AD4F6}"/>
              </a:ext>
              <a:ext uri="{C183D7F6-B498-43B3-948B-1728B52AA6E4}">
                <adec:decorative xmlns:adec="http://schemas.microsoft.com/office/drawing/2017/decorative" val="1"/>
              </a:ext>
            </a:extLst>
          </p:cNvPr>
          <p:cNvSpPr/>
          <p:nvPr/>
        </p:nvSpPr>
        <p:spPr>
          <a:xfrm>
            <a:off x="-742188" y="226929"/>
            <a:ext cx="8428443" cy="991870"/>
          </a:xfrm>
          <a:custGeom>
            <a:avLst/>
            <a:gdLst>
              <a:gd name="connsiteX0" fmla="*/ 496021 w 7868920"/>
              <a:gd name="connsiteY0" fmla="*/ 0 h 992469"/>
              <a:gd name="connsiteX1" fmla="*/ 496024 w 7868920"/>
              <a:gd name="connsiteY1" fmla="*/ 0 h 992469"/>
              <a:gd name="connsiteX2" fmla="*/ 7372916 w 7868920"/>
              <a:gd name="connsiteY2" fmla="*/ 0 h 992469"/>
              <a:gd name="connsiteX3" fmla="*/ 7372916 w 7868920"/>
              <a:gd name="connsiteY3" fmla="*/ 0 h 992469"/>
              <a:gd name="connsiteX4" fmla="*/ 7868920 w 7868920"/>
              <a:gd name="connsiteY4" fmla="*/ 496236 h 992469"/>
              <a:gd name="connsiteX5" fmla="*/ 7868920 w 7868920"/>
              <a:gd name="connsiteY5" fmla="*/ 496236 h 992469"/>
              <a:gd name="connsiteX6" fmla="*/ 7372916 w 7868920"/>
              <a:gd name="connsiteY6" fmla="*/ 992470 h 992469"/>
              <a:gd name="connsiteX7" fmla="*/ 7372916 w 7868920"/>
              <a:gd name="connsiteY7" fmla="*/ 992470 h 992469"/>
              <a:gd name="connsiteX8" fmla="*/ 496024 w 7868920"/>
              <a:gd name="connsiteY8" fmla="*/ 992470 h 992469"/>
              <a:gd name="connsiteX9" fmla="*/ 496021 w 7868920"/>
              <a:gd name="connsiteY9" fmla="*/ 992470 h 992469"/>
              <a:gd name="connsiteX10" fmla="*/ 0 w 7868920"/>
              <a:gd name="connsiteY10" fmla="*/ 496236 h 992469"/>
              <a:gd name="connsiteX11" fmla="*/ 0 w 7868920"/>
              <a:gd name="connsiteY11" fmla="*/ 496236 h 992469"/>
              <a:gd name="connsiteX12" fmla="*/ 496021 w 7868920"/>
              <a:gd name="connsiteY12" fmla="*/ 0 h 99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68920" h="992469">
                <a:moveTo>
                  <a:pt x="496021" y="0"/>
                </a:moveTo>
                <a:lnTo>
                  <a:pt x="496024" y="0"/>
                </a:lnTo>
                <a:cubicBezTo>
                  <a:pt x="496024" y="0"/>
                  <a:pt x="7372916" y="0"/>
                  <a:pt x="7372916" y="0"/>
                </a:cubicBezTo>
                <a:lnTo>
                  <a:pt x="7372916" y="0"/>
                </a:lnTo>
                <a:cubicBezTo>
                  <a:pt x="7646820" y="0"/>
                  <a:pt x="7868920" y="222172"/>
                  <a:pt x="7868920" y="496236"/>
                </a:cubicBezTo>
                <a:lnTo>
                  <a:pt x="7868920" y="496236"/>
                </a:lnTo>
                <a:cubicBezTo>
                  <a:pt x="7868920" y="770300"/>
                  <a:pt x="7646820" y="992470"/>
                  <a:pt x="7372916" y="992470"/>
                </a:cubicBezTo>
                <a:lnTo>
                  <a:pt x="7372916" y="992470"/>
                </a:lnTo>
                <a:cubicBezTo>
                  <a:pt x="7372916" y="992470"/>
                  <a:pt x="496024" y="992470"/>
                  <a:pt x="496024" y="992470"/>
                </a:cubicBezTo>
                <a:lnTo>
                  <a:pt x="496021" y="992470"/>
                </a:lnTo>
                <a:cubicBezTo>
                  <a:pt x="222076" y="992470"/>
                  <a:pt x="0" y="770300"/>
                  <a:pt x="0" y="496236"/>
                </a:cubicBezTo>
                <a:lnTo>
                  <a:pt x="0" y="496236"/>
                </a:lnTo>
                <a:cubicBezTo>
                  <a:pt x="0" y="222172"/>
                  <a:pt x="222076" y="0"/>
                  <a:pt x="496021" y="0"/>
                </a:cubicBezTo>
                <a:close/>
              </a:path>
            </a:pathLst>
          </a:custGeom>
          <a:solidFill>
            <a:srgbClr val="007896"/>
          </a:solidFill>
          <a:ln w="655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TekstSylinder 17">
            <a:extLst>
              <a:ext uri="{FF2B5EF4-FFF2-40B4-BE49-F238E27FC236}">
                <a16:creationId xmlns:a16="http://schemas.microsoft.com/office/drawing/2014/main" id="{DE04D661-6D23-44AB-BED3-6FF7F1D69753}"/>
              </a:ext>
            </a:extLst>
          </p:cNvPr>
          <p:cNvSpPr txBox="1"/>
          <p:nvPr/>
        </p:nvSpPr>
        <p:spPr>
          <a:xfrm>
            <a:off x="1045715" y="455305"/>
            <a:ext cx="98724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800" b="1" i="0" u="none" strike="noStrike" kern="1200" cap="none" spc="0" normalizeH="0" baseline="0" noProof="0" dirty="0">
                <a:ln>
                  <a:noFill/>
                </a:ln>
                <a:solidFill>
                  <a:prstClr val="white"/>
                </a:solidFill>
                <a:effectLst/>
                <a:uLnTx/>
                <a:uFillTx/>
                <a:latin typeface="Montserrat" panose="00000500000000000000" pitchFamily="50" charset="0"/>
                <a:ea typeface="+mn-ea"/>
                <a:cs typeface="+mn-cs"/>
              </a:rPr>
              <a:t>Kommunene og EU-samarbeid</a:t>
            </a:r>
          </a:p>
        </p:txBody>
      </p:sp>
      <p:sp>
        <p:nvSpPr>
          <p:cNvPr id="16" name="TekstSylinder 15">
            <a:extLst>
              <a:ext uri="{FF2B5EF4-FFF2-40B4-BE49-F238E27FC236}">
                <a16:creationId xmlns:a16="http://schemas.microsoft.com/office/drawing/2014/main" id="{EB22239B-8E37-419B-84E0-F4EF0236784C}"/>
              </a:ext>
            </a:extLst>
          </p:cNvPr>
          <p:cNvSpPr txBox="1"/>
          <p:nvPr/>
        </p:nvSpPr>
        <p:spPr>
          <a:xfrm>
            <a:off x="2544206" y="1971690"/>
            <a:ext cx="7588173" cy="3503523"/>
          </a:xfrm>
          <a:prstGeom prst="rect">
            <a:avLst/>
          </a:prstGeom>
          <a:noFill/>
        </p:spPr>
        <p:txBody>
          <a:bodyPr wrap="square">
            <a:spAutoFit/>
          </a:bodyPr>
          <a:lstStyle/>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rPr>
              <a:t>I etterkant av Europadagen kan fylkeskommunen tilby flere verktøy for å støtte kommunene med europeisk samarbeid, blant annet :</a:t>
            </a: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Møte med fylkeskommunens internasjonale rådgivere 10. mai.</a:t>
            </a: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Stimuleringsmidler til søknadsarbeid: </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hlinkClick r:id="rId2"/>
              </a:rPr>
              <a:t>trykk for info</a:t>
            </a:r>
            <a:endPar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Medfinansiering til EU-prosjekter: </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hlinkClick r:id="rId3"/>
              </a:rPr>
              <a:t>trykk for info</a:t>
            </a:r>
            <a:endPar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Hospitering i Brüssel: </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hlinkClick r:id="rId4"/>
              </a:rPr>
              <a:t>trykk for info</a:t>
            </a:r>
            <a:endPar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endParaRPr>
          </a:p>
          <a:p>
            <a:pPr marL="228600" marR="0" lvl="0" indent="-228600" algn="l" defTabSz="914400" rtl="0" eaLnBrk="1" fontAlgn="auto" latinLnBrk="0" hangingPunct="1">
              <a:lnSpc>
                <a:spcPct val="100000"/>
              </a:lnSpc>
              <a:spcBef>
                <a:spcPts val="1000"/>
              </a:spcBef>
              <a:spcAft>
                <a:spcPts val="0"/>
              </a:spcAft>
              <a:buClr>
                <a:srgbClr val="FBAF07"/>
              </a:buClr>
              <a:buSzPct val="130000"/>
              <a:buFont typeface="Arial" panose="020B0604020202020204" pitchFamily="34" charset="0"/>
              <a:buChar char="•"/>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rPr>
              <a:t>Kommunenettverk.</a:t>
            </a:r>
          </a:p>
        </p:txBody>
      </p:sp>
      <p:pic>
        <p:nvPicPr>
          <p:cNvPr id="22" name="Bilde 21">
            <a:extLst>
              <a:ext uri="{FF2B5EF4-FFF2-40B4-BE49-F238E27FC236}">
                <a16:creationId xmlns:a16="http://schemas.microsoft.com/office/drawing/2014/main" id="{AFE4330C-C03C-41FC-A18A-0E3CF815F1E0}"/>
              </a:ext>
            </a:extLst>
          </p:cNvPr>
          <p:cNvPicPr/>
          <p:nvPr/>
        </p:nvPicPr>
        <p:blipFill>
          <a:blip r:embed="rId5"/>
          <a:stretch>
            <a:fillRect/>
          </a:stretch>
        </p:blipFill>
        <p:spPr>
          <a:xfrm>
            <a:off x="10565974" y="295910"/>
            <a:ext cx="1257935" cy="421005"/>
          </a:xfrm>
          <a:prstGeom prst="rect">
            <a:avLst/>
          </a:prstGeom>
        </p:spPr>
      </p:pic>
      <p:grpSp>
        <p:nvGrpSpPr>
          <p:cNvPr id="23" name="Gruppe 22">
            <a:extLst>
              <a:ext uri="{FF2B5EF4-FFF2-40B4-BE49-F238E27FC236}">
                <a16:creationId xmlns:a16="http://schemas.microsoft.com/office/drawing/2014/main" id="{6A5DBACA-B926-4F94-9BD2-B12813168BD1}"/>
              </a:ext>
            </a:extLst>
          </p:cNvPr>
          <p:cNvGrpSpPr/>
          <p:nvPr/>
        </p:nvGrpSpPr>
        <p:grpSpPr>
          <a:xfrm>
            <a:off x="8594993" y="202158"/>
            <a:ext cx="1122857" cy="1111984"/>
            <a:chOff x="0" y="0"/>
            <a:chExt cx="2857500" cy="2857500"/>
          </a:xfrm>
        </p:grpSpPr>
        <p:sp>
          <p:nvSpPr>
            <p:cNvPr id="24" name="Ellipse 23">
              <a:extLst>
                <a:ext uri="{FF2B5EF4-FFF2-40B4-BE49-F238E27FC236}">
                  <a16:creationId xmlns:a16="http://schemas.microsoft.com/office/drawing/2014/main" id="{64C9E30F-26E7-46F7-B269-8F45C31E8E16}"/>
                </a:ext>
              </a:extLst>
            </p:cNvPr>
            <p:cNvSpPr/>
            <p:nvPr/>
          </p:nvSpPr>
          <p:spPr>
            <a:xfrm>
              <a:off x="0" y="0"/>
              <a:ext cx="2857500" cy="2857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25" name="Grafikk 10">
              <a:extLst>
                <a:ext uri="{FF2B5EF4-FFF2-40B4-BE49-F238E27FC236}">
                  <a16:creationId xmlns:a16="http://schemas.microsoft.com/office/drawing/2014/main" id="{67882313-7E63-4B6B-8BDF-C45DC07EB3AB}"/>
                </a:ext>
              </a:extLst>
            </p:cNvPr>
            <p:cNvGrpSpPr/>
            <p:nvPr/>
          </p:nvGrpSpPr>
          <p:grpSpPr>
            <a:xfrm>
              <a:off x="380559" y="872116"/>
              <a:ext cx="2095500" cy="1355707"/>
              <a:chOff x="381001" y="869115"/>
              <a:chExt cx="2095499" cy="1355707"/>
            </a:xfrm>
          </p:grpSpPr>
          <p:grpSp>
            <p:nvGrpSpPr>
              <p:cNvPr id="26" name="Grafikk 10">
                <a:extLst>
                  <a:ext uri="{FF2B5EF4-FFF2-40B4-BE49-F238E27FC236}">
                    <a16:creationId xmlns:a16="http://schemas.microsoft.com/office/drawing/2014/main" id="{38F2179D-7409-400D-AB94-C8DCCE825ED8}"/>
                  </a:ext>
                </a:extLst>
              </p:cNvPr>
              <p:cNvGrpSpPr/>
              <p:nvPr/>
            </p:nvGrpSpPr>
            <p:grpSpPr>
              <a:xfrm>
                <a:off x="381001" y="1630377"/>
                <a:ext cx="2095499" cy="594445"/>
                <a:chOff x="381001" y="1630377"/>
                <a:chExt cx="2095499" cy="594445"/>
              </a:xfrm>
              <a:solidFill>
                <a:srgbClr val="000000"/>
              </a:solidFill>
            </p:grpSpPr>
            <p:grpSp>
              <p:nvGrpSpPr>
                <p:cNvPr id="34" name="Grafikk 10">
                  <a:extLst>
                    <a:ext uri="{FF2B5EF4-FFF2-40B4-BE49-F238E27FC236}">
                      <a16:creationId xmlns:a16="http://schemas.microsoft.com/office/drawing/2014/main" id="{E0EF7D70-83CE-4D33-8475-9A0FCA1BB16A}"/>
                    </a:ext>
                  </a:extLst>
                </p:cNvPr>
                <p:cNvGrpSpPr/>
                <p:nvPr/>
              </p:nvGrpSpPr>
              <p:grpSpPr>
                <a:xfrm>
                  <a:off x="381001" y="1630377"/>
                  <a:ext cx="2095499" cy="279148"/>
                  <a:chOff x="381001" y="1630377"/>
                  <a:chExt cx="2095499" cy="279148"/>
                </a:xfrm>
                <a:solidFill>
                  <a:srgbClr val="000000"/>
                </a:solidFill>
              </p:grpSpPr>
              <p:sp>
                <p:nvSpPr>
                  <p:cNvPr id="45" name="Frihåndsform: figur 44">
                    <a:extLst>
                      <a:ext uri="{FF2B5EF4-FFF2-40B4-BE49-F238E27FC236}">
                        <a16:creationId xmlns:a16="http://schemas.microsoft.com/office/drawing/2014/main" id="{B9970D7E-C344-43AC-B834-18A341DC2E86}"/>
                      </a:ext>
                    </a:extLst>
                  </p:cNvPr>
                  <p:cNvSpPr/>
                  <p:nvPr/>
                </p:nvSpPr>
                <p:spPr>
                  <a:xfrm>
                    <a:off x="381001" y="1630377"/>
                    <a:ext cx="138953" cy="218093"/>
                  </a:xfrm>
                  <a:custGeom>
                    <a:avLst/>
                    <a:gdLst>
                      <a:gd name="connsiteX0" fmla="*/ 135835 w 138953"/>
                      <a:gd name="connsiteY0" fmla="*/ 14640 h 218093"/>
                      <a:gd name="connsiteX1" fmla="*/ 17757 w 138953"/>
                      <a:gd name="connsiteY1" fmla="*/ 14640 h 218093"/>
                      <a:gd name="connsiteX2" fmla="*/ 16513 w 138953"/>
                      <a:gd name="connsiteY2" fmla="*/ 15888 h 218093"/>
                      <a:gd name="connsiteX3" fmla="*/ 16513 w 138953"/>
                      <a:gd name="connsiteY3" fmla="*/ 100013 h 218093"/>
                      <a:gd name="connsiteX4" fmla="*/ 17757 w 138953"/>
                      <a:gd name="connsiteY4" fmla="*/ 101260 h 218093"/>
                      <a:gd name="connsiteX5" fmla="*/ 101565 w 138953"/>
                      <a:gd name="connsiteY5" fmla="*/ 101260 h 218093"/>
                      <a:gd name="connsiteX6" fmla="*/ 104684 w 138953"/>
                      <a:gd name="connsiteY6" fmla="*/ 104375 h 218093"/>
                      <a:gd name="connsiteX7" fmla="*/ 104684 w 138953"/>
                      <a:gd name="connsiteY7" fmla="*/ 112785 h 218093"/>
                      <a:gd name="connsiteX8" fmla="*/ 101565 w 138953"/>
                      <a:gd name="connsiteY8" fmla="*/ 115900 h 218093"/>
                      <a:gd name="connsiteX9" fmla="*/ 17757 w 138953"/>
                      <a:gd name="connsiteY9" fmla="*/ 115900 h 218093"/>
                      <a:gd name="connsiteX10" fmla="*/ 16513 w 138953"/>
                      <a:gd name="connsiteY10" fmla="*/ 117148 h 218093"/>
                      <a:gd name="connsiteX11" fmla="*/ 16513 w 138953"/>
                      <a:gd name="connsiteY11" fmla="*/ 202197 h 218093"/>
                      <a:gd name="connsiteX12" fmla="*/ 17757 w 138953"/>
                      <a:gd name="connsiteY12" fmla="*/ 203444 h 218093"/>
                      <a:gd name="connsiteX13" fmla="*/ 135835 w 138953"/>
                      <a:gd name="connsiteY13" fmla="*/ 203444 h 218093"/>
                      <a:gd name="connsiteX14" fmla="*/ 138954 w 138953"/>
                      <a:gd name="connsiteY14" fmla="*/ 206559 h 218093"/>
                      <a:gd name="connsiteX15" fmla="*/ 138954 w 138953"/>
                      <a:gd name="connsiteY15" fmla="*/ 214970 h 218093"/>
                      <a:gd name="connsiteX16" fmla="*/ 135835 w 138953"/>
                      <a:gd name="connsiteY16" fmla="*/ 218094 h 218093"/>
                      <a:gd name="connsiteX17" fmla="*/ 3112 w 138953"/>
                      <a:gd name="connsiteY17" fmla="*/ 218094 h 218093"/>
                      <a:gd name="connsiteX18" fmla="*/ 0 w 138953"/>
                      <a:gd name="connsiteY18" fmla="*/ 214970 h 218093"/>
                      <a:gd name="connsiteX19" fmla="*/ 0 w 138953"/>
                      <a:gd name="connsiteY19" fmla="*/ 3115 h 218093"/>
                      <a:gd name="connsiteX20" fmla="*/ 3112 w 138953"/>
                      <a:gd name="connsiteY20" fmla="*/ 0 h 218093"/>
                      <a:gd name="connsiteX21" fmla="*/ 135835 w 138953"/>
                      <a:gd name="connsiteY21" fmla="*/ 0 h 218093"/>
                      <a:gd name="connsiteX22" fmla="*/ 138954 w 138953"/>
                      <a:gd name="connsiteY22" fmla="*/ 3115 h 218093"/>
                      <a:gd name="connsiteX23" fmla="*/ 138954 w 138953"/>
                      <a:gd name="connsiteY23" fmla="*/ 11525 h 218093"/>
                      <a:gd name="connsiteX24" fmla="*/ 135835 w 138953"/>
                      <a:gd name="connsiteY24" fmla="*/ 14640 h 218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953" h="218093">
                        <a:moveTo>
                          <a:pt x="135835" y="14640"/>
                        </a:moveTo>
                        <a:lnTo>
                          <a:pt x="17757" y="14640"/>
                        </a:lnTo>
                        <a:cubicBezTo>
                          <a:pt x="16928" y="14640"/>
                          <a:pt x="16513" y="15059"/>
                          <a:pt x="16513" y="15888"/>
                        </a:cubicBezTo>
                        <a:lnTo>
                          <a:pt x="16513" y="100013"/>
                        </a:lnTo>
                        <a:cubicBezTo>
                          <a:pt x="16513" y="100841"/>
                          <a:pt x="16928" y="101260"/>
                          <a:pt x="17757" y="101260"/>
                        </a:cubicBezTo>
                        <a:lnTo>
                          <a:pt x="101565" y="101260"/>
                        </a:lnTo>
                        <a:cubicBezTo>
                          <a:pt x="103640" y="101260"/>
                          <a:pt x="104684" y="102298"/>
                          <a:pt x="104684" y="104375"/>
                        </a:cubicBezTo>
                        <a:lnTo>
                          <a:pt x="104684" y="112785"/>
                        </a:lnTo>
                        <a:cubicBezTo>
                          <a:pt x="104684" y="114862"/>
                          <a:pt x="103640" y="115900"/>
                          <a:pt x="101565" y="115900"/>
                        </a:cubicBezTo>
                        <a:lnTo>
                          <a:pt x="17757" y="115900"/>
                        </a:lnTo>
                        <a:cubicBezTo>
                          <a:pt x="16928" y="115900"/>
                          <a:pt x="16513" y="116319"/>
                          <a:pt x="16513" y="117148"/>
                        </a:cubicBezTo>
                        <a:lnTo>
                          <a:pt x="16513" y="202197"/>
                        </a:lnTo>
                        <a:cubicBezTo>
                          <a:pt x="16513" y="203035"/>
                          <a:pt x="16928" y="203444"/>
                          <a:pt x="17757" y="203444"/>
                        </a:cubicBezTo>
                        <a:lnTo>
                          <a:pt x="135835" y="203444"/>
                        </a:lnTo>
                        <a:cubicBezTo>
                          <a:pt x="137910" y="203444"/>
                          <a:pt x="138954" y="204483"/>
                          <a:pt x="138954" y="206559"/>
                        </a:cubicBezTo>
                        <a:lnTo>
                          <a:pt x="138954" y="214970"/>
                        </a:lnTo>
                        <a:cubicBezTo>
                          <a:pt x="138954" y="217056"/>
                          <a:pt x="137910" y="218094"/>
                          <a:pt x="135835" y="218094"/>
                        </a:cubicBezTo>
                        <a:lnTo>
                          <a:pt x="3112" y="218094"/>
                        </a:lnTo>
                        <a:cubicBezTo>
                          <a:pt x="1037" y="218094"/>
                          <a:pt x="0" y="217056"/>
                          <a:pt x="0" y="214970"/>
                        </a:cubicBezTo>
                        <a:lnTo>
                          <a:pt x="0" y="3115"/>
                        </a:lnTo>
                        <a:cubicBezTo>
                          <a:pt x="0" y="1038"/>
                          <a:pt x="1037" y="0"/>
                          <a:pt x="3112" y="0"/>
                        </a:cubicBezTo>
                        <a:lnTo>
                          <a:pt x="135835" y="0"/>
                        </a:lnTo>
                        <a:cubicBezTo>
                          <a:pt x="137910" y="0"/>
                          <a:pt x="138954" y="1038"/>
                          <a:pt x="138954" y="3115"/>
                        </a:cubicBezTo>
                        <a:lnTo>
                          <a:pt x="138954" y="11525"/>
                        </a:lnTo>
                        <a:cubicBezTo>
                          <a:pt x="138954" y="13602"/>
                          <a:pt x="137910" y="14640"/>
                          <a:pt x="135835" y="1464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6" name="Frihåndsform: figur 45">
                    <a:extLst>
                      <a:ext uri="{FF2B5EF4-FFF2-40B4-BE49-F238E27FC236}">
                        <a16:creationId xmlns:a16="http://schemas.microsoft.com/office/drawing/2014/main" id="{3974B84E-F833-4F94-A4DC-06BAFF502763}"/>
                      </a:ext>
                    </a:extLst>
                  </p:cNvPr>
                  <p:cNvSpPr/>
                  <p:nvPr/>
                </p:nvSpPr>
                <p:spPr>
                  <a:xfrm>
                    <a:off x="562571" y="1691441"/>
                    <a:ext cx="114964" cy="159200"/>
                  </a:xfrm>
                  <a:custGeom>
                    <a:avLst/>
                    <a:gdLst>
                      <a:gd name="connsiteX0" fmla="*/ 101882 w 114964"/>
                      <a:gd name="connsiteY0" fmla="*/ 0 h 159200"/>
                      <a:gd name="connsiteX1" fmla="*/ 111853 w 114964"/>
                      <a:gd name="connsiteY1" fmla="*/ 0 h 159200"/>
                      <a:gd name="connsiteX2" fmla="*/ 114965 w 114964"/>
                      <a:gd name="connsiteY2" fmla="*/ 3115 h 159200"/>
                      <a:gd name="connsiteX3" fmla="*/ 114965 w 114964"/>
                      <a:gd name="connsiteY3" fmla="*/ 153905 h 159200"/>
                      <a:gd name="connsiteX4" fmla="*/ 111853 w 114964"/>
                      <a:gd name="connsiteY4" fmla="*/ 157029 h 159200"/>
                      <a:gd name="connsiteX5" fmla="*/ 101882 w 114964"/>
                      <a:gd name="connsiteY5" fmla="*/ 157029 h 159200"/>
                      <a:gd name="connsiteX6" fmla="*/ 98764 w 114964"/>
                      <a:gd name="connsiteY6" fmla="*/ 153905 h 159200"/>
                      <a:gd name="connsiteX7" fmla="*/ 98764 w 114964"/>
                      <a:gd name="connsiteY7" fmla="*/ 138646 h 159200"/>
                      <a:gd name="connsiteX8" fmla="*/ 98142 w 114964"/>
                      <a:gd name="connsiteY8" fmla="*/ 137550 h 159200"/>
                      <a:gd name="connsiteX9" fmla="*/ 97208 w 114964"/>
                      <a:gd name="connsiteY9" fmla="*/ 138332 h 159200"/>
                      <a:gd name="connsiteX10" fmla="*/ 79603 w 114964"/>
                      <a:gd name="connsiteY10" fmla="*/ 153905 h 159200"/>
                      <a:gd name="connsiteX11" fmla="*/ 53590 w 114964"/>
                      <a:gd name="connsiteY11" fmla="*/ 159201 h 159200"/>
                      <a:gd name="connsiteX12" fmla="*/ 15268 w 114964"/>
                      <a:gd name="connsiteY12" fmla="*/ 145494 h 159200"/>
                      <a:gd name="connsiteX13" fmla="*/ 0 w 114964"/>
                      <a:gd name="connsiteY13" fmla="*/ 107794 h 159200"/>
                      <a:gd name="connsiteX14" fmla="*/ 0 w 114964"/>
                      <a:gd name="connsiteY14" fmla="*/ 3115 h 159200"/>
                      <a:gd name="connsiteX15" fmla="*/ 3118 w 114964"/>
                      <a:gd name="connsiteY15" fmla="*/ 0 h 159200"/>
                      <a:gd name="connsiteX16" fmla="*/ 13089 w 114964"/>
                      <a:gd name="connsiteY16" fmla="*/ 0 h 159200"/>
                      <a:gd name="connsiteX17" fmla="*/ 16201 w 114964"/>
                      <a:gd name="connsiteY17" fmla="*/ 3115 h 159200"/>
                      <a:gd name="connsiteX18" fmla="*/ 16201 w 114964"/>
                      <a:gd name="connsiteY18" fmla="*/ 103432 h 159200"/>
                      <a:gd name="connsiteX19" fmla="*/ 27264 w 114964"/>
                      <a:gd name="connsiteY19" fmla="*/ 133350 h 159200"/>
                      <a:gd name="connsiteX20" fmla="*/ 56708 w 114964"/>
                      <a:gd name="connsiteY20" fmla="*/ 144561 h 159200"/>
                      <a:gd name="connsiteX21" fmla="*/ 87237 w 114964"/>
                      <a:gd name="connsiteY21" fmla="*/ 133188 h 159200"/>
                      <a:gd name="connsiteX22" fmla="*/ 98764 w 114964"/>
                      <a:gd name="connsiteY22" fmla="*/ 103432 h 159200"/>
                      <a:gd name="connsiteX23" fmla="*/ 98764 w 114964"/>
                      <a:gd name="connsiteY23" fmla="*/ 3115 h 159200"/>
                      <a:gd name="connsiteX24" fmla="*/ 101882 w 114964"/>
                      <a:gd name="connsiteY24" fmla="*/ 0 h 1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964" h="159200">
                        <a:moveTo>
                          <a:pt x="101882" y="0"/>
                        </a:moveTo>
                        <a:lnTo>
                          <a:pt x="111853" y="0"/>
                        </a:lnTo>
                        <a:cubicBezTo>
                          <a:pt x="113921" y="0"/>
                          <a:pt x="114965" y="1038"/>
                          <a:pt x="114965" y="3115"/>
                        </a:cubicBezTo>
                        <a:lnTo>
                          <a:pt x="114965" y="153905"/>
                        </a:lnTo>
                        <a:cubicBezTo>
                          <a:pt x="114965" y="155991"/>
                          <a:pt x="113921" y="157029"/>
                          <a:pt x="111853" y="157029"/>
                        </a:cubicBezTo>
                        <a:lnTo>
                          <a:pt x="101882" y="157029"/>
                        </a:lnTo>
                        <a:cubicBezTo>
                          <a:pt x="99801" y="157029"/>
                          <a:pt x="98764" y="155991"/>
                          <a:pt x="98764" y="153905"/>
                        </a:cubicBezTo>
                        <a:lnTo>
                          <a:pt x="98764" y="138646"/>
                        </a:lnTo>
                        <a:cubicBezTo>
                          <a:pt x="98764" y="138027"/>
                          <a:pt x="98556" y="137655"/>
                          <a:pt x="98142" y="137550"/>
                        </a:cubicBezTo>
                        <a:cubicBezTo>
                          <a:pt x="97727" y="137446"/>
                          <a:pt x="97408" y="137712"/>
                          <a:pt x="97208" y="138332"/>
                        </a:cubicBezTo>
                        <a:cubicBezTo>
                          <a:pt x="92845" y="145190"/>
                          <a:pt x="86975" y="150381"/>
                          <a:pt x="79603" y="153905"/>
                        </a:cubicBezTo>
                        <a:cubicBezTo>
                          <a:pt x="72232" y="157439"/>
                          <a:pt x="63561" y="159201"/>
                          <a:pt x="53590" y="159201"/>
                        </a:cubicBezTo>
                        <a:cubicBezTo>
                          <a:pt x="38218" y="159201"/>
                          <a:pt x="25446" y="154638"/>
                          <a:pt x="15268" y="145494"/>
                        </a:cubicBezTo>
                        <a:cubicBezTo>
                          <a:pt x="5089" y="136360"/>
                          <a:pt x="0" y="123787"/>
                          <a:pt x="0" y="107794"/>
                        </a:cubicBezTo>
                        <a:lnTo>
                          <a:pt x="0" y="3115"/>
                        </a:lnTo>
                        <a:cubicBezTo>
                          <a:pt x="0" y="1038"/>
                          <a:pt x="1037" y="0"/>
                          <a:pt x="3118" y="0"/>
                        </a:cubicBezTo>
                        <a:lnTo>
                          <a:pt x="13089" y="0"/>
                        </a:lnTo>
                        <a:cubicBezTo>
                          <a:pt x="15164" y="0"/>
                          <a:pt x="16201" y="1038"/>
                          <a:pt x="16201" y="3115"/>
                        </a:cubicBezTo>
                        <a:lnTo>
                          <a:pt x="16201" y="103432"/>
                        </a:lnTo>
                        <a:cubicBezTo>
                          <a:pt x="16201" y="115900"/>
                          <a:pt x="19886" y="125863"/>
                          <a:pt x="27264" y="133350"/>
                        </a:cubicBezTo>
                        <a:cubicBezTo>
                          <a:pt x="34636" y="140827"/>
                          <a:pt x="44447" y="144561"/>
                          <a:pt x="56708" y="144561"/>
                        </a:cubicBezTo>
                        <a:cubicBezTo>
                          <a:pt x="69369" y="144561"/>
                          <a:pt x="79548" y="140770"/>
                          <a:pt x="87237" y="133188"/>
                        </a:cubicBezTo>
                        <a:cubicBezTo>
                          <a:pt x="94919" y="125606"/>
                          <a:pt x="98764" y="115691"/>
                          <a:pt x="98764" y="103432"/>
                        </a:cubicBezTo>
                        <a:lnTo>
                          <a:pt x="98764" y="3115"/>
                        </a:lnTo>
                        <a:cubicBezTo>
                          <a:pt x="98764" y="1038"/>
                          <a:pt x="99801" y="0"/>
                          <a:pt x="101882" y="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7" name="Frihåndsform: figur 46">
                    <a:extLst>
                      <a:ext uri="{FF2B5EF4-FFF2-40B4-BE49-F238E27FC236}">
                        <a16:creationId xmlns:a16="http://schemas.microsoft.com/office/drawing/2014/main" id="{3499B4E4-2404-4E7B-8131-9BED9EB07C8F}"/>
                      </a:ext>
                    </a:extLst>
                  </p:cNvPr>
                  <p:cNvSpPr/>
                  <p:nvPr/>
                </p:nvSpPr>
                <p:spPr>
                  <a:xfrm>
                    <a:off x="733298" y="1690194"/>
                    <a:ext cx="79257" cy="158267"/>
                  </a:xfrm>
                  <a:custGeom>
                    <a:avLst/>
                    <a:gdLst>
                      <a:gd name="connsiteX0" fmla="*/ 77266 w 79257"/>
                      <a:gd name="connsiteY0" fmla="*/ 3743 h 158267"/>
                      <a:gd name="connsiteX1" fmla="*/ 79133 w 79257"/>
                      <a:gd name="connsiteY1" fmla="*/ 7791 h 158267"/>
                      <a:gd name="connsiteX2" fmla="*/ 76332 w 79257"/>
                      <a:gd name="connsiteY2" fmla="*/ 17764 h 158267"/>
                      <a:gd name="connsiteX3" fmla="*/ 72280 w 79257"/>
                      <a:gd name="connsiteY3" fmla="*/ 19631 h 158267"/>
                      <a:gd name="connsiteX4" fmla="*/ 56701 w 79257"/>
                      <a:gd name="connsiteY4" fmla="*/ 17450 h 158267"/>
                      <a:gd name="connsiteX5" fmla="*/ 27881 w 79257"/>
                      <a:gd name="connsiteY5" fmla="*/ 30690 h 158267"/>
                      <a:gd name="connsiteX6" fmla="*/ 16513 w 79257"/>
                      <a:gd name="connsiteY6" fmla="*/ 62312 h 158267"/>
                      <a:gd name="connsiteX7" fmla="*/ 16513 w 79257"/>
                      <a:gd name="connsiteY7" fmla="*/ 155153 h 158267"/>
                      <a:gd name="connsiteX8" fmla="*/ 13394 w 79257"/>
                      <a:gd name="connsiteY8" fmla="*/ 158267 h 158267"/>
                      <a:gd name="connsiteX9" fmla="*/ 3112 w 79257"/>
                      <a:gd name="connsiteY9" fmla="*/ 158267 h 158267"/>
                      <a:gd name="connsiteX10" fmla="*/ 0 w 79257"/>
                      <a:gd name="connsiteY10" fmla="*/ 155153 h 158267"/>
                      <a:gd name="connsiteX11" fmla="*/ 0 w 79257"/>
                      <a:gd name="connsiteY11" fmla="*/ 4362 h 158267"/>
                      <a:gd name="connsiteX12" fmla="*/ 3112 w 79257"/>
                      <a:gd name="connsiteY12" fmla="*/ 1248 h 158267"/>
                      <a:gd name="connsiteX13" fmla="*/ 13394 w 79257"/>
                      <a:gd name="connsiteY13" fmla="*/ 1248 h 158267"/>
                      <a:gd name="connsiteX14" fmla="*/ 16513 w 79257"/>
                      <a:gd name="connsiteY14" fmla="*/ 4362 h 158267"/>
                      <a:gd name="connsiteX15" fmla="*/ 16513 w 79257"/>
                      <a:gd name="connsiteY15" fmla="*/ 25546 h 158267"/>
                      <a:gd name="connsiteX16" fmla="*/ 16975 w 79257"/>
                      <a:gd name="connsiteY16" fmla="*/ 26641 h 158267"/>
                      <a:gd name="connsiteX17" fmla="*/ 17756 w 79257"/>
                      <a:gd name="connsiteY17" fmla="*/ 25860 h 158267"/>
                      <a:gd name="connsiteX18" fmla="*/ 34740 w 79257"/>
                      <a:gd name="connsiteY18" fmla="*/ 6858 h 158267"/>
                      <a:gd name="connsiteX19" fmla="*/ 59197 w 79257"/>
                      <a:gd name="connsiteY19" fmla="*/ 0 h 158267"/>
                      <a:gd name="connsiteX20" fmla="*/ 77266 w 79257"/>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7" h="158267">
                        <a:moveTo>
                          <a:pt x="77266" y="3743"/>
                        </a:moveTo>
                        <a:cubicBezTo>
                          <a:pt x="78925" y="4362"/>
                          <a:pt x="79548" y="5715"/>
                          <a:pt x="79133" y="7791"/>
                        </a:cubicBezTo>
                        <a:lnTo>
                          <a:pt x="76332" y="17764"/>
                        </a:lnTo>
                        <a:cubicBezTo>
                          <a:pt x="75703" y="19831"/>
                          <a:pt x="74355" y="20460"/>
                          <a:pt x="72280" y="19631"/>
                        </a:cubicBezTo>
                        <a:cubicBezTo>
                          <a:pt x="68125" y="17964"/>
                          <a:pt x="62932" y="17240"/>
                          <a:pt x="56701" y="17450"/>
                        </a:cubicBezTo>
                        <a:cubicBezTo>
                          <a:pt x="45070" y="17659"/>
                          <a:pt x="35466" y="22069"/>
                          <a:pt x="27881" y="30690"/>
                        </a:cubicBezTo>
                        <a:cubicBezTo>
                          <a:pt x="20302" y="39310"/>
                          <a:pt x="16513" y="49854"/>
                          <a:pt x="16513" y="62312"/>
                        </a:cubicBezTo>
                        <a:lnTo>
                          <a:pt x="16513" y="155153"/>
                        </a:lnTo>
                        <a:cubicBezTo>
                          <a:pt x="16513" y="157229"/>
                          <a:pt x="15469" y="158267"/>
                          <a:pt x="13394" y="158267"/>
                        </a:cubicBezTo>
                        <a:lnTo>
                          <a:pt x="3112" y="158267"/>
                        </a:lnTo>
                        <a:cubicBezTo>
                          <a:pt x="1037" y="158267"/>
                          <a:pt x="0" y="157229"/>
                          <a:pt x="0" y="155153"/>
                        </a:cubicBezTo>
                        <a:lnTo>
                          <a:pt x="0" y="4362"/>
                        </a:lnTo>
                        <a:cubicBezTo>
                          <a:pt x="0" y="2286"/>
                          <a:pt x="1037" y="1248"/>
                          <a:pt x="3112" y="1248"/>
                        </a:cubicBezTo>
                        <a:lnTo>
                          <a:pt x="13394" y="1248"/>
                        </a:lnTo>
                        <a:cubicBezTo>
                          <a:pt x="15469" y="1248"/>
                          <a:pt x="16513" y="2286"/>
                          <a:pt x="16513" y="4362"/>
                        </a:cubicBezTo>
                        <a:lnTo>
                          <a:pt x="16513" y="25546"/>
                        </a:lnTo>
                        <a:cubicBezTo>
                          <a:pt x="16513" y="26165"/>
                          <a:pt x="16665" y="26537"/>
                          <a:pt x="16975" y="26641"/>
                        </a:cubicBezTo>
                        <a:cubicBezTo>
                          <a:pt x="17286" y="26746"/>
                          <a:pt x="17550" y="26479"/>
                          <a:pt x="17756" y="25860"/>
                        </a:cubicBezTo>
                        <a:cubicBezTo>
                          <a:pt x="22120" y="17764"/>
                          <a:pt x="27776" y="11430"/>
                          <a:pt x="34740" y="6858"/>
                        </a:cubicBezTo>
                        <a:cubicBezTo>
                          <a:pt x="41696" y="2286"/>
                          <a:pt x="49848" y="0"/>
                          <a:pt x="59197" y="0"/>
                        </a:cubicBezTo>
                        <a:cubicBezTo>
                          <a:pt x="66250" y="0"/>
                          <a:pt x="72279" y="1248"/>
                          <a:pt x="77266"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8" name="Frihåndsform: figur 47">
                    <a:extLst>
                      <a:ext uri="{FF2B5EF4-FFF2-40B4-BE49-F238E27FC236}">
                        <a16:creationId xmlns:a16="http://schemas.microsoft.com/office/drawing/2014/main" id="{E91DEBC9-3F5C-4585-A6D1-AD2296D4ADCC}"/>
                      </a:ext>
                    </a:extLst>
                  </p:cNvPr>
                  <p:cNvSpPr/>
                  <p:nvPr/>
                </p:nvSpPr>
                <p:spPr>
                  <a:xfrm>
                    <a:off x="842967" y="1688946"/>
                    <a:ext cx="123992" cy="162010"/>
                  </a:xfrm>
                  <a:custGeom>
                    <a:avLst/>
                    <a:gdLst>
                      <a:gd name="connsiteX0" fmla="*/ 24610 w 123992"/>
                      <a:gd name="connsiteY0" fmla="*/ 150486 h 162010"/>
                      <a:gd name="connsiteX1" fmla="*/ 3430 w 123992"/>
                      <a:gd name="connsiteY1" fmla="*/ 119644 h 162010"/>
                      <a:gd name="connsiteX2" fmla="*/ 0 w 123992"/>
                      <a:gd name="connsiteY2" fmla="*/ 80696 h 162010"/>
                      <a:gd name="connsiteX3" fmla="*/ 3430 w 123992"/>
                      <a:gd name="connsiteY3" fmla="*/ 42062 h 162010"/>
                      <a:gd name="connsiteX4" fmla="*/ 24458 w 123992"/>
                      <a:gd name="connsiteY4" fmla="*/ 11373 h 162010"/>
                      <a:gd name="connsiteX5" fmla="*/ 62310 w 123992"/>
                      <a:gd name="connsiteY5" fmla="*/ 0 h 162010"/>
                      <a:gd name="connsiteX6" fmla="*/ 99851 w 123992"/>
                      <a:gd name="connsiteY6" fmla="*/ 11525 h 162010"/>
                      <a:gd name="connsiteX7" fmla="*/ 120888 w 123992"/>
                      <a:gd name="connsiteY7" fmla="*/ 42062 h 162010"/>
                      <a:gd name="connsiteX8" fmla="*/ 123374 w 123992"/>
                      <a:gd name="connsiteY8" fmla="*/ 58112 h 162010"/>
                      <a:gd name="connsiteX9" fmla="*/ 123993 w 123992"/>
                      <a:gd name="connsiteY9" fmla="*/ 80696 h 162010"/>
                      <a:gd name="connsiteX10" fmla="*/ 123374 w 123992"/>
                      <a:gd name="connsiteY10" fmla="*/ 103756 h 162010"/>
                      <a:gd name="connsiteX11" fmla="*/ 120888 w 123992"/>
                      <a:gd name="connsiteY11" fmla="*/ 119644 h 162010"/>
                      <a:gd name="connsiteX12" fmla="*/ 99851 w 123992"/>
                      <a:gd name="connsiteY12" fmla="*/ 150486 h 162010"/>
                      <a:gd name="connsiteX13" fmla="*/ 61999 w 123992"/>
                      <a:gd name="connsiteY13" fmla="*/ 162011 h 162010"/>
                      <a:gd name="connsiteX14" fmla="*/ 24611 w 123992"/>
                      <a:gd name="connsiteY14" fmla="*/ 150486 h 162010"/>
                      <a:gd name="connsiteX15" fmla="*/ 90197 w 123992"/>
                      <a:gd name="connsiteY15" fmla="*/ 138179 h 162010"/>
                      <a:gd name="connsiteX16" fmla="*/ 105306 w 123992"/>
                      <a:gd name="connsiteY16" fmla="*/ 114033 h 162010"/>
                      <a:gd name="connsiteX17" fmla="*/ 107484 w 123992"/>
                      <a:gd name="connsiteY17" fmla="*/ 81010 h 162010"/>
                      <a:gd name="connsiteX18" fmla="*/ 105617 w 123992"/>
                      <a:gd name="connsiteY18" fmla="*/ 47987 h 162010"/>
                      <a:gd name="connsiteX19" fmla="*/ 90509 w 123992"/>
                      <a:gd name="connsiteY19" fmla="*/ 23689 h 162010"/>
                      <a:gd name="connsiteX20" fmla="*/ 61998 w 123992"/>
                      <a:gd name="connsiteY20" fmla="*/ 14650 h 162010"/>
                      <a:gd name="connsiteX21" fmla="*/ 33647 w 123992"/>
                      <a:gd name="connsiteY21" fmla="*/ 23689 h 162010"/>
                      <a:gd name="connsiteX22" fmla="*/ 18690 w 123992"/>
                      <a:gd name="connsiteY22" fmla="*/ 47987 h 162010"/>
                      <a:gd name="connsiteX23" fmla="*/ 16512 w 123992"/>
                      <a:gd name="connsiteY23" fmla="*/ 81010 h 162010"/>
                      <a:gd name="connsiteX24" fmla="*/ 18690 w 123992"/>
                      <a:gd name="connsiteY24" fmla="*/ 114033 h 162010"/>
                      <a:gd name="connsiteX25" fmla="*/ 33647 w 123992"/>
                      <a:gd name="connsiteY25" fmla="*/ 138332 h 162010"/>
                      <a:gd name="connsiteX26" fmla="*/ 61998 w 123992"/>
                      <a:gd name="connsiteY26" fmla="*/ 147371 h 162010"/>
                      <a:gd name="connsiteX27" fmla="*/ 90197 w 123992"/>
                      <a:gd name="connsiteY27" fmla="*/ 138179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3992" h="162010">
                        <a:moveTo>
                          <a:pt x="24610" y="150486"/>
                        </a:moveTo>
                        <a:cubicBezTo>
                          <a:pt x="14224" y="142799"/>
                          <a:pt x="7164" y="132521"/>
                          <a:pt x="3430" y="119644"/>
                        </a:cubicBezTo>
                        <a:cubicBezTo>
                          <a:pt x="1141" y="111338"/>
                          <a:pt x="0" y="98346"/>
                          <a:pt x="0" y="80696"/>
                        </a:cubicBezTo>
                        <a:cubicBezTo>
                          <a:pt x="0" y="63046"/>
                          <a:pt x="1141" y="50159"/>
                          <a:pt x="3430" y="42062"/>
                        </a:cubicBezTo>
                        <a:cubicBezTo>
                          <a:pt x="7164" y="29185"/>
                          <a:pt x="14176" y="18964"/>
                          <a:pt x="24458" y="11373"/>
                        </a:cubicBezTo>
                        <a:cubicBezTo>
                          <a:pt x="34741" y="3800"/>
                          <a:pt x="47354" y="0"/>
                          <a:pt x="62310" y="0"/>
                        </a:cubicBezTo>
                        <a:cubicBezTo>
                          <a:pt x="76845" y="0"/>
                          <a:pt x="89361" y="3848"/>
                          <a:pt x="99851" y="11525"/>
                        </a:cubicBezTo>
                        <a:cubicBezTo>
                          <a:pt x="110343" y="19222"/>
                          <a:pt x="117354" y="29394"/>
                          <a:pt x="120888" y="42062"/>
                        </a:cubicBezTo>
                        <a:cubicBezTo>
                          <a:pt x="122135" y="46844"/>
                          <a:pt x="122964" y="52188"/>
                          <a:pt x="123374" y="58112"/>
                        </a:cubicBezTo>
                        <a:cubicBezTo>
                          <a:pt x="123793" y="64027"/>
                          <a:pt x="123993" y="71561"/>
                          <a:pt x="123993" y="80696"/>
                        </a:cubicBezTo>
                        <a:cubicBezTo>
                          <a:pt x="123993" y="90259"/>
                          <a:pt x="123793" y="97936"/>
                          <a:pt x="123374" y="103756"/>
                        </a:cubicBezTo>
                        <a:cubicBezTo>
                          <a:pt x="122964" y="109566"/>
                          <a:pt x="122126" y="114862"/>
                          <a:pt x="120888" y="119644"/>
                        </a:cubicBezTo>
                        <a:cubicBezTo>
                          <a:pt x="117354" y="132521"/>
                          <a:pt x="110343" y="142799"/>
                          <a:pt x="99851" y="150486"/>
                        </a:cubicBezTo>
                        <a:cubicBezTo>
                          <a:pt x="89361" y="158172"/>
                          <a:pt x="76741" y="162011"/>
                          <a:pt x="61999" y="162011"/>
                        </a:cubicBezTo>
                        <a:cubicBezTo>
                          <a:pt x="47457" y="162011"/>
                          <a:pt x="34997" y="158172"/>
                          <a:pt x="24611" y="150486"/>
                        </a:cubicBezTo>
                        <a:close/>
                        <a:moveTo>
                          <a:pt x="90197" y="138179"/>
                        </a:moveTo>
                        <a:cubicBezTo>
                          <a:pt x="97983" y="132055"/>
                          <a:pt x="103017" y="124006"/>
                          <a:pt x="105306" y="114033"/>
                        </a:cubicBezTo>
                        <a:cubicBezTo>
                          <a:pt x="106758" y="108423"/>
                          <a:pt x="107484" y="97422"/>
                          <a:pt x="107484" y="81010"/>
                        </a:cubicBezTo>
                        <a:cubicBezTo>
                          <a:pt x="107484" y="64389"/>
                          <a:pt x="106862" y="53388"/>
                          <a:pt x="105617" y="47987"/>
                        </a:cubicBezTo>
                        <a:cubicBezTo>
                          <a:pt x="103328" y="37814"/>
                          <a:pt x="98294" y="29709"/>
                          <a:pt x="90509" y="23689"/>
                        </a:cubicBezTo>
                        <a:cubicBezTo>
                          <a:pt x="82715" y="17659"/>
                          <a:pt x="73215" y="14650"/>
                          <a:pt x="61998" y="14650"/>
                        </a:cubicBezTo>
                        <a:cubicBezTo>
                          <a:pt x="50782" y="14650"/>
                          <a:pt x="41330" y="17659"/>
                          <a:pt x="33647" y="23689"/>
                        </a:cubicBezTo>
                        <a:cubicBezTo>
                          <a:pt x="25958" y="29709"/>
                          <a:pt x="20972" y="37814"/>
                          <a:pt x="18690" y="47987"/>
                        </a:cubicBezTo>
                        <a:cubicBezTo>
                          <a:pt x="17237" y="54416"/>
                          <a:pt x="16512" y="65427"/>
                          <a:pt x="16512" y="81010"/>
                        </a:cubicBezTo>
                        <a:cubicBezTo>
                          <a:pt x="16512" y="96583"/>
                          <a:pt x="17237" y="107594"/>
                          <a:pt x="18690" y="114033"/>
                        </a:cubicBezTo>
                        <a:cubicBezTo>
                          <a:pt x="20972" y="124216"/>
                          <a:pt x="25958" y="132312"/>
                          <a:pt x="33647" y="138332"/>
                        </a:cubicBezTo>
                        <a:cubicBezTo>
                          <a:pt x="41329" y="144361"/>
                          <a:pt x="50782" y="147371"/>
                          <a:pt x="61998" y="147371"/>
                        </a:cubicBezTo>
                        <a:cubicBezTo>
                          <a:pt x="73006" y="147371"/>
                          <a:pt x="82404" y="144304"/>
                          <a:pt x="90197" y="13817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9" name="Frihåndsform: figur 48">
                    <a:extLst>
                      <a:ext uri="{FF2B5EF4-FFF2-40B4-BE49-F238E27FC236}">
                        <a16:creationId xmlns:a16="http://schemas.microsoft.com/office/drawing/2014/main" id="{C7320875-2D94-410A-AC86-D0E42DBB1BE8}"/>
                      </a:ext>
                    </a:extLst>
                  </p:cNvPr>
                  <p:cNvSpPr/>
                  <p:nvPr/>
                </p:nvSpPr>
                <p:spPr>
                  <a:xfrm>
                    <a:off x="1019366" y="1688946"/>
                    <a:ext cx="119014" cy="220579"/>
                  </a:xfrm>
                  <a:custGeom>
                    <a:avLst/>
                    <a:gdLst>
                      <a:gd name="connsiteX0" fmla="*/ 118396 w 119014"/>
                      <a:gd name="connsiteY0" fmla="*/ 57483 h 220579"/>
                      <a:gd name="connsiteX1" fmla="*/ 119015 w 119014"/>
                      <a:gd name="connsiteY1" fmla="*/ 80696 h 220579"/>
                      <a:gd name="connsiteX2" fmla="*/ 118396 w 119014"/>
                      <a:gd name="connsiteY2" fmla="*/ 103908 h 220579"/>
                      <a:gd name="connsiteX3" fmla="*/ 115900 w 119014"/>
                      <a:gd name="connsiteY3" fmla="*/ 119948 h 220579"/>
                      <a:gd name="connsiteX4" fmla="*/ 96422 w 119014"/>
                      <a:gd name="connsiteY4" fmla="*/ 150638 h 220579"/>
                      <a:gd name="connsiteX5" fmla="*/ 59817 w 119014"/>
                      <a:gd name="connsiteY5" fmla="*/ 162011 h 220579"/>
                      <a:gd name="connsiteX6" fmla="*/ 35357 w 119014"/>
                      <a:gd name="connsiteY6" fmla="*/ 156563 h 220579"/>
                      <a:gd name="connsiteX7" fmla="*/ 18078 w 119014"/>
                      <a:gd name="connsiteY7" fmla="*/ 140827 h 220579"/>
                      <a:gd name="connsiteX8" fmla="*/ 16983 w 119014"/>
                      <a:gd name="connsiteY8" fmla="*/ 140360 h 220579"/>
                      <a:gd name="connsiteX9" fmla="*/ 16507 w 119014"/>
                      <a:gd name="connsiteY9" fmla="*/ 141446 h 220579"/>
                      <a:gd name="connsiteX10" fmla="*/ 16507 w 119014"/>
                      <a:gd name="connsiteY10" fmla="*/ 217465 h 220579"/>
                      <a:gd name="connsiteX11" fmla="*/ 13402 w 119014"/>
                      <a:gd name="connsiteY11" fmla="*/ 220580 h 220579"/>
                      <a:gd name="connsiteX12" fmla="*/ 3115 w 119014"/>
                      <a:gd name="connsiteY12" fmla="*/ 220580 h 220579"/>
                      <a:gd name="connsiteX13" fmla="*/ 0 w 119014"/>
                      <a:gd name="connsiteY13" fmla="*/ 217465 h 220579"/>
                      <a:gd name="connsiteX14" fmla="*/ 0 w 119014"/>
                      <a:gd name="connsiteY14" fmla="*/ 5610 h 220579"/>
                      <a:gd name="connsiteX15" fmla="*/ 3115 w 119014"/>
                      <a:gd name="connsiteY15" fmla="*/ 2496 h 220579"/>
                      <a:gd name="connsiteX16" fmla="*/ 13402 w 119014"/>
                      <a:gd name="connsiteY16" fmla="*/ 2496 h 220579"/>
                      <a:gd name="connsiteX17" fmla="*/ 16507 w 119014"/>
                      <a:gd name="connsiteY17" fmla="*/ 5610 h 220579"/>
                      <a:gd name="connsiteX18" fmla="*/ 16507 w 119014"/>
                      <a:gd name="connsiteY18" fmla="*/ 20565 h 220579"/>
                      <a:gd name="connsiteX19" fmla="*/ 16983 w 119014"/>
                      <a:gd name="connsiteY19" fmla="*/ 21660 h 220579"/>
                      <a:gd name="connsiteX20" fmla="*/ 18078 w 119014"/>
                      <a:gd name="connsiteY20" fmla="*/ 21184 h 220579"/>
                      <a:gd name="connsiteX21" fmla="*/ 35357 w 119014"/>
                      <a:gd name="connsiteY21" fmla="*/ 5458 h 220579"/>
                      <a:gd name="connsiteX22" fmla="*/ 59817 w 119014"/>
                      <a:gd name="connsiteY22" fmla="*/ 0 h 220579"/>
                      <a:gd name="connsiteX23" fmla="*/ 95650 w 119014"/>
                      <a:gd name="connsiteY23" fmla="*/ 11211 h 220579"/>
                      <a:gd name="connsiteX24" fmla="*/ 115586 w 119014"/>
                      <a:gd name="connsiteY24" fmla="*/ 41443 h 220579"/>
                      <a:gd name="connsiteX25" fmla="*/ 118396 w 119014"/>
                      <a:gd name="connsiteY25" fmla="*/ 57483 h 220579"/>
                      <a:gd name="connsiteX26" fmla="*/ 98136 w 119014"/>
                      <a:gd name="connsiteY26" fmla="*/ 117453 h 220579"/>
                      <a:gd name="connsiteX27" fmla="*/ 101575 w 119014"/>
                      <a:gd name="connsiteY27" fmla="*/ 104375 h 220579"/>
                      <a:gd name="connsiteX28" fmla="*/ 102508 w 119014"/>
                      <a:gd name="connsiteY28" fmla="*/ 81010 h 220579"/>
                      <a:gd name="connsiteX29" fmla="*/ 101575 w 119014"/>
                      <a:gd name="connsiteY29" fmla="*/ 57483 h 220579"/>
                      <a:gd name="connsiteX30" fmla="*/ 98450 w 119014"/>
                      <a:gd name="connsiteY30" fmla="*/ 43929 h 220579"/>
                      <a:gd name="connsiteX31" fmla="*/ 84430 w 119014"/>
                      <a:gd name="connsiteY31" fmla="*/ 22746 h 220579"/>
                      <a:gd name="connsiteX32" fmla="*/ 58264 w 119014"/>
                      <a:gd name="connsiteY32" fmla="*/ 14650 h 220579"/>
                      <a:gd name="connsiteX33" fmla="*/ 33804 w 119014"/>
                      <a:gd name="connsiteY33" fmla="*/ 22908 h 220579"/>
                      <a:gd name="connsiteX34" fmla="*/ 20565 w 119014"/>
                      <a:gd name="connsiteY34" fmla="*/ 43929 h 220579"/>
                      <a:gd name="connsiteX35" fmla="*/ 17440 w 119014"/>
                      <a:gd name="connsiteY35" fmla="*/ 57026 h 220579"/>
                      <a:gd name="connsiteX36" fmla="*/ 16507 w 119014"/>
                      <a:gd name="connsiteY36" fmla="*/ 81010 h 220579"/>
                      <a:gd name="connsiteX37" fmla="*/ 17440 w 119014"/>
                      <a:gd name="connsiteY37" fmla="*/ 104994 h 220579"/>
                      <a:gd name="connsiteX38" fmla="*/ 20565 w 119014"/>
                      <a:gd name="connsiteY38" fmla="*/ 118710 h 220579"/>
                      <a:gd name="connsiteX39" fmla="*/ 33804 w 119014"/>
                      <a:gd name="connsiteY39" fmla="*/ 139427 h 220579"/>
                      <a:gd name="connsiteX40" fmla="*/ 58264 w 119014"/>
                      <a:gd name="connsiteY40" fmla="*/ 147371 h 220579"/>
                      <a:gd name="connsiteX41" fmla="*/ 82868 w 119014"/>
                      <a:gd name="connsiteY41" fmla="*/ 140046 h 220579"/>
                      <a:gd name="connsiteX42" fmla="*/ 96898 w 119014"/>
                      <a:gd name="connsiteY42" fmla="*/ 120891 h 220579"/>
                      <a:gd name="connsiteX43" fmla="*/ 98136 w 119014"/>
                      <a:gd name="connsiteY43" fmla="*/ 117453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9014" h="220579">
                        <a:moveTo>
                          <a:pt x="118396" y="57483"/>
                        </a:moveTo>
                        <a:cubicBezTo>
                          <a:pt x="118805" y="63398"/>
                          <a:pt x="119015" y="71152"/>
                          <a:pt x="119015" y="80696"/>
                        </a:cubicBezTo>
                        <a:cubicBezTo>
                          <a:pt x="119015" y="90249"/>
                          <a:pt x="118805" y="97984"/>
                          <a:pt x="118396" y="103908"/>
                        </a:cubicBezTo>
                        <a:cubicBezTo>
                          <a:pt x="117977" y="109833"/>
                          <a:pt x="117138" y="115176"/>
                          <a:pt x="115900" y="119948"/>
                        </a:cubicBezTo>
                        <a:cubicBezTo>
                          <a:pt x="112786" y="132836"/>
                          <a:pt x="106290" y="143066"/>
                          <a:pt x="96422" y="150638"/>
                        </a:cubicBezTo>
                        <a:cubicBezTo>
                          <a:pt x="86554" y="158229"/>
                          <a:pt x="74352" y="162011"/>
                          <a:pt x="59817" y="162011"/>
                        </a:cubicBezTo>
                        <a:cubicBezTo>
                          <a:pt x="50673" y="162011"/>
                          <a:pt x="42520" y="160192"/>
                          <a:pt x="35357" y="156563"/>
                        </a:cubicBezTo>
                        <a:cubicBezTo>
                          <a:pt x="28194" y="152924"/>
                          <a:pt x="22431" y="147676"/>
                          <a:pt x="18078" y="140827"/>
                        </a:cubicBezTo>
                        <a:cubicBezTo>
                          <a:pt x="17650" y="140408"/>
                          <a:pt x="17297" y="140256"/>
                          <a:pt x="16983" y="140360"/>
                        </a:cubicBezTo>
                        <a:cubicBezTo>
                          <a:pt x="16669" y="140465"/>
                          <a:pt x="16507" y="140827"/>
                          <a:pt x="16507" y="141446"/>
                        </a:cubicBezTo>
                        <a:lnTo>
                          <a:pt x="16507" y="217465"/>
                        </a:lnTo>
                        <a:cubicBezTo>
                          <a:pt x="16507" y="219542"/>
                          <a:pt x="15478" y="220580"/>
                          <a:pt x="13402" y="220580"/>
                        </a:cubicBezTo>
                        <a:lnTo>
                          <a:pt x="3115" y="220580"/>
                        </a:lnTo>
                        <a:cubicBezTo>
                          <a:pt x="1038" y="220580"/>
                          <a:pt x="0" y="219542"/>
                          <a:pt x="0" y="217465"/>
                        </a:cubicBezTo>
                        <a:lnTo>
                          <a:pt x="0" y="5610"/>
                        </a:lnTo>
                        <a:cubicBezTo>
                          <a:pt x="0" y="3534"/>
                          <a:pt x="1038" y="2496"/>
                          <a:pt x="3115" y="2496"/>
                        </a:cubicBezTo>
                        <a:lnTo>
                          <a:pt x="13402" y="2496"/>
                        </a:lnTo>
                        <a:cubicBezTo>
                          <a:pt x="15478" y="2496"/>
                          <a:pt x="16507" y="3534"/>
                          <a:pt x="16507" y="5610"/>
                        </a:cubicBezTo>
                        <a:lnTo>
                          <a:pt x="16507" y="20565"/>
                        </a:lnTo>
                        <a:cubicBezTo>
                          <a:pt x="16507" y="21184"/>
                          <a:pt x="16669" y="21555"/>
                          <a:pt x="16983" y="21660"/>
                        </a:cubicBezTo>
                        <a:cubicBezTo>
                          <a:pt x="17297" y="21765"/>
                          <a:pt x="17650" y="21612"/>
                          <a:pt x="18078" y="21184"/>
                        </a:cubicBezTo>
                        <a:cubicBezTo>
                          <a:pt x="22431" y="14335"/>
                          <a:pt x="28194" y="9096"/>
                          <a:pt x="35357" y="5458"/>
                        </a:cubicBezTo>
                        <a:cubicBezTo>
                          <a:pt x="42520" y="1829"/>
                          <a:pt x="50673" y="0"/>
                          <a:pt x="59817" y="0"/>
                        </a:cubicBezTo>
                        <a:cubicBezTo>
                          <a:pt x="73943" y="0"/>
                          <a:pt x="85877" y="3743"/>
                          <a:pt x="95650" y="11211"/>
                        </a:cubicBezTo>
                        <a:cubicBezTo>
                          <a:pt x="105404" y="18698"/>
                          <a:pt x="112052" y="28775"/>
                          <a:pt x="115586" y="41443"/>
                        </a:cubicBezTo>
                        <a:cubicBezTo>
                          <a:pt x="117043" y="46215"/>
                          <a:pt x="117977" y="51559"/>
                          <a:pt x="118396" y="57483"/>
                        </a:cubicBezTo>
                        <a:close/>
                        <a:moveTo>
                          <a:pt x="98136" y="117453"/>
                        </a:moveTo>
                        <a:cubicBezTo>
                          <a:pt x="99803" y="113719"/>
                          <a:pt x="100936" y="109357"/>
                          <a:pt x="101575" y="104375"/>
                        </a:cubicBezTo>
                        <a:cubicBezTo>
                          <a:pt x="102194" y="99384"/>
                          <a:pt x="102508" y="91602"/>
                          <a:pt x="102508" y="81010"/>
                        </a:cubicBezTo>
                        <a:cubicBezTo>
                          <a:pt x="102508" y="70209"/>
                          <a:pt x="102194" y="62370"/>
                          <a:pt x="101575" y="57483"/>
                        </a:cubicBezTo>
                        <a:cubicBezTo>
                          <a:pt x="100936" y="52607"/>
                          <a:pt x="99898" y="48092"/>
                          <a:pt x="98450" y="43929"/>
                        </a:cubicBezTo>
                        <a:cubicBezTo>
                          <a:pt x="96374" y="35214"/>
                          <a:pt x="91707" y="28146"/>
                          <a:pt x="84430" y="22746"/>
                        </a:cubicBezTo>
                        <a:cubicBezTo>
                          <a:pt x="77162" y="17345"/>
                          <a:pt x="68437" y="14650"/>
                          <a:pt x="58264" y="14650"/>
                        </a:cubicBezTo>
                        <a:cubicBezTo>
                          <a:pt x="48501" y="14650"/>
                          <a:pt x="40348" y="17402"/>
                          <a:pt x="33804" y="22908"/>
                        </a:cubicBezTo>
                        <a:cubicBezTo>
                          <a:pt x="27261" y="28404"/>
                          <a:pt x="22841" y="35414"/>
                          <a:pt x="20565" y="43929"/>
                        </a:cubicBezTo>
                        <a:cubicBezTo>
                          <a:pt x="19107" y="47673"/>
                          <a:pt x="18078" y="52035"/>
                          <a:pt x="17440" y="57026"/>
                        </a:cubicBezTo>
                        <a:cubicBezTo>
                          <a:pt x="16821" y="61998"/>
                          <a:pt x="16507" y="69999"/>
                          <a:pt x="16507" y="81010"/>
                        </a:cubicBezTo>
                        <a:cubicBezTo>
                          <a:pt x="16507" y="92021"/>
                          <a:pt x="16821" y="100013"/>
                          <a:pt x="17440" y="104994"/>
                        </a:cubicBezTo>
                        <a:cubicBezTo>
                          <a:pt x="18078" y="109985"/>
                          <a:pt x="19107" y="114557"/>
                          <a:pt x="20565" y="118710"/>
                        </a:cubicBezTo>
                        <a:cubicBezTo>
                          <a:pt x="22841" y="127226"/>
                          <a:pt x="27261" y="134131"/>
                          <a:pt x="33804" y="139427"/>
                        </a:cubicBezTo>
                        <a:cubicBezTo>
                          <a:pt x="40348" y="144723"/>
                          <a:pt x="48501" y="147371"/>
                          <a:pt x="58264" y="147371"/>
                        </a:cubicBezTo>
                        <a:cubicBezTo>
                          <a:pt x="67809" y="147371"/>
                          <a:pt x="76019" y="144932"/>
                          <a:pt x="82868" y="140046"/>
                        </a:cubicBezTo>
                        <a:cubicBezTo>
                          <a:pt x="89726" y="135169"/>
                          <a:pt x="94402" y="128788"/>
                          <a:pt x="96898" y="120891"/>
                        </a:cubicBezTo>
                        <a:lnTo>
                          <a:pt x="98136" y="117453"/>
                        </a:ln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0" name="Frihåndsform: figur 49">
                    <a:extLst>
                      <a:ext uri="{FF2B5EF4-FFF2-40B4-BE49-F238E27FC236}">
                        <a16:creationId xmlns:a16="http://schemas.microsoft.com/office/drawing/2014/main" id="{A345DCAC-2E27-4983-8C3F-26FBB56CC842}"/>
                      </a:ext>
                    </a:extLst>
                  </p:cNvPr>
                  <p:cNvSpPr/>
                  <p:nvPr/>
                </p:nvSpPr>
                <p:spPr>
                  <a:xfrm>
                    <a:off x="1180739" y="1688946"/>
                    <a:ext cx="119329" cy="162010"/>
                  </a:xfrm>
                  <a:custGeom>
                    <a:avLst/>
                    <a:gdLst>
                      <a:gd name="connsiteX0" fmla="*/ 105004 w 119329"/>
                      <a:gd name="connsiteY0" fmla="*/ 14173 h 162010"/>
                      <a:gd name="connsiteX1" fmla="*/ 119329 w 119329"/>
                      <a:gd name="connsiteY1" fmla="*/ 52349 h 162010"/>
                      <a:gd name="connsiteX2" fmla="*/ 119329 w 119329"/>
                      <a:gd name="connsiteY2" fmla="*/ 156401 h 162010"/>
                      <a:gd name="connsiteX3" fmla="*/ 116214 w 119329"/>
                      <a:gd name="connsiteY3" fmla="*/ 159515 h 162010"/>
                      <a:gd name="connsiteX4" fmla="*/ 105927 w 119329"/>
                      <a:gd name="connsiteY4" fmla="*/ 159515 h 162010"/>
                      <a:gd name="connsiteX5" fmla="*/ 102813 w 119329"/>
                      <a:gd name="connsiteY5" fmla="*/ 156401 h 162010"/>
                      <a:gd name="connsiteX6" fmla="*/ 102813 w 119329"/>
                      <a:gd name="connsiteY6" fmla="*/ 141761 h 162010"/>
                      <a:gd name="connsiteX7" fmla="*/ 102356 w 119329"/>
                      <a:gd name="connsiteY7" fmla="*/ 140827 h 162010"/>
                      <a:gd name="connsiteX8" fmla="*/ 101260 w 119329"/>
                      <a:gd name="connsiteY8" fmla="*/ 141142 h 162010"/>
                      <a:gd name="connsiteX9" fmla="*/ 80229 w 119329"/>
                      <a:gd name="connsiteY9" fmla="*/ 156715 h 162010"/>
                      <a:gd name="connsiteX10" fmla="*/ 51406 w 119329"/>
                      <a:gd name="connsiteY10" fmla="*/ 162011 h 162010"/>
                      <a:gd name="connsiteX11" fmla="*/ 14964 w 119329"/>
                      <a:gd name="connsiteY11" fmla="*/ 151105 h 162010"/>
                      <a:gd name="connsiteX12" fmla="*/ 0 w 119329"/>
                      <a:gd name="connsiteY12" fmla="*/ 117767 h 162010"/>
                      <a:gd name="connsiteX13" fmla="*/ 17136 w 119329"/>
                      <a:gd name="connsiteY13" fmla="*/ 81315 h 162010"/>
                      <a:gd name="connsiteX14" fmla="*/ 64179 w 119329"/>
                      <a:gd name="connsiteY14" fmla="*/ 67923 h 162010"/>
                      <a:gd name="connsiteX15" fmla="*/ 101565 w 119329"/>
                      <a:gd name="connsiteY15" fmla="*/ 67923 h 162010"/>
                      <a:gd name="connsiteX16" fmla="*/ 102813 w 119329"/>
                      <a:gd name="connsiteY16" fmla="*/ 66675 h 162010"/>
                      <a:gd name="connsiteX17" fmla="*/ 102813 w 119329"/>
                      <a:gd name="connsiteY17" fmla="*/ 52654 h 162010"/>
                      <a:gd name="connsiteX18" fmla="*/ 93002 w 119329"/>
                      <a:gd name="connsiteY18" fmla="*/ 24927 h 162010"/>
                      <a:gd name="connsiteX19" fmla="*/ 62941 w 119329"/>
                      <a:gd name="connsiteY19" fmla="*/ 14650 h 162010"/>
                      <a:gd name="connsiteX20" fmla="*/ 36767 w 119329"/>
                      <a:gd name="connsiteY20" fmla="*/ 21184 h 162010"/>
                      <a:gd name="connsiteX21" fmla="*/ 23994 w 119329"/>
                      <a:gd name="connsiteY21" fmla="*/ 38633 h 162010"/>
                      <a:gd name="connsiteX22" fmla="*/ 20250 w 119329"/>
                      <a:gd name="connsiteY22" fmla="*/ 41443 h 162010"/>
                      <a:gd name="connsiteX23" fmla="*/ 9354 w 119329"/>
                      <a:gd name="connsiteY23" fmla="*/ 39881 h 162010"/>
                      <a:gd name="connsiteX24" fmla="*/ 6544 w 119329"/>
                      <a:gd name="connsiteY24" fmla="*/ 37386 h 162010"/>
                      <a:gd name="connsiteX25" fmla="*/ 24775 w 119329"/>
                      <a:gd name="connsiteY25" fmla="*/ 10287 h 162010"/>
                      <a:gd name="connsiteX26" fmla="*/ 63246 w 119329"/>
                      <a:gd name="connsiteY26" fmla="*/ 0 h 162010"/>
                      <a:gd name="connsiteX27" fmla="*/ 105004 w 119329"/>
                      <a:gd name="connsiteY27" fmla="*/ 14173 h 162010"/>
                      <a:gd name="connsiteX28" fmla="*/ 88325 w 119329"/>
                      <a:gd name="connsiteY28" fmla="*/ 138017 h 162010"/>
                      <a:gd name="connsiteX29" fmla="*/ 102813 w 119329"/>
                      <a:gd name="connsiteY29" fmla="*/ 111223 h 162010"/>
                      <a:gd name="connsiteX30" fmla="*/ 102813 w 119329"/>
                      <a:gd name="connsiteY30" fmla="*/ 82877 h 162010"/>
                      <a:gd name="connsiteX31" fmla="*/ 101565 w 119329"/>
                      <a:gd name="connsiteY31" fmla="*/ 81629 h 162010"/>
                      <a:gd name="connsiteX32" fmla="*/ 65742 w 119329"/>
                      <a:gd name="connsiteY32" fmla="*/ 81629 h 162010"/>
                      <a:gd name="connsiteX33" fmla="*/ 30070 w 119329"/>
                      <a:gd name="connsiteY33" fmla="*/ 90983 h 162010"/>
                      <a:gd name="connsiteX34" fmla="*/ 16516 w 119329"/>
                      <a:gd name="connsiteY34" fmla="*/ 116834 h 162010"/>
                      <a:gd name="connsiteX35" fmla="*/ 27108 w 119329"/>
                      <a:gd name="connsiteY35" fmla="*/ 139884 h 162010"/>
                      <a:gd name="connsiteX36" fmla="*/ 54216 w 119329"/>
                      <a:gd name="connsiteY36" fmla="*/ 147685 h 162010"/>
                      <a:gd name="connsiteX37" fmla="*/ 88325 w 11932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29" h="162010">
                        <a:moveTo>
                          <a:pt x="105004" y="14173"/>
                        </a:moveTo>
                        <a:cubicBezTo>
                          <a:pt x="114548" y="23632"/>
                          <a:pt x="119329" y="36357"/>
                          <a:pt x="119329" y="52349"/>
                        </a:cubicBezTo>
                        <a:lnTo>
                          <a:pt x="119329" y="156401"/>
                        </a:lnTo>
                        <a:cubicBezTo>
                          <a:pt x="119329" y="158477"/>
                          <a:pt x="118291" y="159515"/>
                          <a:pt x="116214" y="159515"/>
                        </a:cubicBezTo>
                        <a:lnTo>
                          <a:pt x="105927" y="159515"/>
                        </a:lnTo>
                        <a:cubicBezTo>
                          <a:pt x="103851" y="159515"/>
                          <a:pt x="102813" y="158477"/>
                          <a:pt x="102813" y="156401"/>
                        </a:cubicBezTo>
                        <a:lnTo>
                          <a:pt x="102813" y="141761"/>
                        </a:lnTo>
                        <a:cubicBezTo>
                          <a:pt x="102813" y="141351"/>
                          <a:pt x="102661" y="141037"/>
                          <a:pt x="102356" y="140827"/>
                        </a:cubicBezTo>
                        <a:cubicBezTo>
                          <a:pt x="102041" y="140618"/>
                          <a:pt x="101670" y="140722"/>
                          <a:pt x="101260" y="141142"/>
                        </a:cubicBezTo>
                        <a:cubicBezTo>
                          <a:pt x="95860" y="147990"/>
                          <a:pt x="88849" y="153181"/>
                          <a:pt x="80229" y="156715"/>
                        </a:cubicBezTo>
                        <a:cubicBezTo>
                          <a:pt x="71609" y="160249"/>
                          <a:pt x="61998" y="162011"/>
                          <a:pt x="51406" y="162011"/>
                        </a:cubicBezTo>
                        <a:cubicBezTo>
                          <a:pt x="37081" y="162011"/>
                          <a:pt x="24927" y="158382"/>
                          <a:pt x="14964" y="151105"/>
                        </a:cubicBezTo>
                        <a:cubicBezTo>
                          <a:pt x="4991" y="143837"/>
                          <a:pt x="0" y="132721"/>
                          <a:pt x="0" y="117767"/>
                        </a:cubicBezTo>
                        <a:cubicBezTo>
                          <a:pt x="0" y="102403"/>
                          <a:pt x="5715" y="90249"/>
                          <a:pt x="17136" y="81315"/>
                        </a:cubicBezTo>
                        <a:cubicBezTo>
                          <a:pt x="28565" y="72390"/>
                          <a:pt x="44244" y="67923"/>
                          <a:pt x="64179" y="67923"/>
                        </a:cubicBezTo>
                        <a:lnTo>
                          <a:pt x="101565" y="67923"/>
                        </a:lnTo>
                        <a:cubicBezTo>
                          <a:pt x="102394" y="67923"/>
                          <a:pt x="102813" y="67513"/>
                          <a:pt x="102813" y="66675"/>
                        </a:cubicBezTo>
                        <a:lnTo>
                          <a:pt x="102813" y="52654"/>
                        </a:lnTo>
                        <a:cubicBezTo>
                          <a:pt x="102813" y="41024"/>
                          <a:pt x="99546" y="31785"/>
                          <a:pt x="93002" y="24927"/>
                        </a:cubicBezTo>
                        <a:cubicBezTo>
                          <a:pt x="86458" y="18079"/>
                          <a:pt x="76438" y="14650"/>
                          <a:pt x="62941" y="14650"/>
                        </a:cubicBezTo>
                        <a:cubicBezTo>
                          <a:pt x="52340" y="14650"/>
                          <a:pt x="43625" y="16821"/>
                          <a:pt x="36767" y="21184"/>
                        </a:cubicBezTo>
                        <a:cubicBezTo>
                          <a:pt x="29908" y="25556"/>
                          <a:pt x="25651" y="31366"/>
                          <a:pt x="23994" y="38633"/>
                        </a:cubicBezTo>
                        <a:cubicBezTo>
                          <a:pt x="23365" y="40719"/>
                          <a:pt x="22127" y="41653"/>
                          <a:pt x="20250" y="41443"/>
                        </a:cubicBezTo>
                        <a:lnTo>
                          <a:pt x="9354" y="39881"/>
                        </a:lnTo>
                        <a:cubicBezTo>
                          <a:pt x="7068" y="39472"/>
                          <a:pt x="6125" y="38633"/>
                          <a:pt x="6544" y="37386"/>
                        </a:cubicBezTo>
                        <a:cubicBezTo>
                          <a:pt x="8411" y="26175"/>
                          <a:pt x="14488" y="17136"/>
                          <a:pt x="24775" y="10287"/>
                        </a:cubicBezTo>
                        <a:cubicBezTo>
                          <a:pt x="35052" y="3429"/>
                          <a:pt x="47873" y="0"/>
                          <a:pt x="63246" y="0"/>
                        </a:cubicBezTo>
                        <a:cubicBezTo>
                          <a:pt x="81524" y="0"/>
                          <a:pt x="95440" y="4734"/>
                          <a:pt x="105004" y="14173"/>
                        </a:cubicBezTo>
                        <a:close/>
                        <a:moveTo>
                          <a:pt x="88325" y="138017"/>
                        </a:moveTo>
                        <a:cubicBezTo>
                          <a:pt x="97984" y="131578"/>
                          <a:pt x="102813" y="122653"/>
                          <a:pt x="102813" y="111223"/>
                        </a:cubicBezTo>
                        <a:lnTo>
                          <a:pt x="102813" y="82877"/>
                        </a:lnTo>
                        <a:cubicBezTo>
                          <a:pt x="102813" y="82048"/>
                          <a:pt x="102394" y="81629"/>
                          <a:pt x="101565" y="81629"/>
                        </a:cubicBezTo>
                        <a:lnTo>
                          <a:pt x="65742" y="81629"/>
                        </a:lnTo>
                        <a:cubicBezTo>
                          <a:pt x="50997" y="81629"/>
                          <a:pt x="39100" y="84754"/>
                          <a:pt x="30070" y="90983"/>
                        </a:cubicBezTo>
                        <a:cubicBezTo>
                          <a:pt x="21031" y="97212"/>
                          <a:pt x="16516" y="105832"/>
                          <a:pt x="16516" y="116834"/>
                        </a:cubicBezTo>
                        <a:cubicBezTo>
                          <a:pt x="16516" y="127016"/>
                          <a:pt x="20041" y="134703"/>
                          <a:pt x="27108" y="139884"/>
                        </a:cubicBezTo>
                        <a:cubicBezTo>
                          <a:pt x="34166" y="145085"/>
                          <a:pt x="43196" y="147685"/>
                          <a:pt x="54216" y="147685"/>
                        </a:cubicBezTo>
                        <a:cubicBezTo>
                          <a:pt x="67294" y="147685"/>
                          <a:pt x="78667"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1" name="Frihåndsform: figur 50">
                    <a:extLst>
                      <a:ext uri="{FF2B5EF4-FFF2-40B4-BE49-F238E27FC236}">
                        <a16:creationId xmlns:a16="http://schemas.microsoft.com/office/drawing/2014/main" id="{9BE74B9C-B271-4154-9B80-6FB08F87319D}"/>
                      </a:ext>
                    </a:extLst>
                  </p:cNvPr>
                  <p:cNvSpPr/>
                  <p:nvPr/>
                </p:nvSpPr>
                <p:spPr>
                  <a:xfrm>
                    <a:off x="1353284" y="1689251"/>
                    <a:ext cx="115271" cy="159210"/>
                  </a:xfrm>
                  <a:custGeom>
                    <a:avLst/>
                    <a:gdLst>
                      <a:gd name="connsiteX0" fmla="*/ 100470 w 115271"/>
                      <a:gd name="connsiteY0" fmla="*/ 14649 h 159210"/>
                      <a:gd name="connsiteX1" fmla="*/ 115272 w 115271"/>
                      <a:gd name="connsiteY1" fmla="*/ 53283 h 159210"/>
                      <a:gd name="connsiteX2" fmla="*/ 115272 w 115271"/>
                      <a:gd name="connsiteY2" fmla="*/ 156096 h 159210"/>
                      <a:gd name="connsiteX3" fmla="*/ 112157 w 115271"/>
                      <a:gd name="connsiteY3" fmla="*/ 159210 h 159210"/>
                      <a:gd name="connsiteX4" fmla="*/ 101879 w 115271"/>
                      <a:gd name="connsiteY4" fmla="*/ 159210 h 159210"/>
                      <a:gd name="connsiteX5" fmla="*/ 98765 w 115271"/>
                      <a:gd name="connsiteY5" fmla="*/ 156096 h 159210"/>
                      <a:gd name="connsiteX6" fmla="*/ 98765 w 115271"/>
                      <a:gd name="connsiteY6" fmla="*/ 56407 h 159210"/>
                      <a:gd name="connsiteX7" fmla="*/ 87544 w 115271"/>
                      <a:gd name="connsiteY7" fmla="*/ 26337 h 159210"/>
                      <a:gd name="connsiteX8" fmla="*/ 58255 w 115271"/>
                      <a:gd name="connsiteY8" fmla="*/ 14649 h 159210"/>
                      <a:gd name="connsiteX9" fmla="*/ 28042 w 115271"/>
                      <a:gd name="connsiteY9" fmla="*/ 26032 h 159210"/>
                      <a:gd name="connsiteX10" fmla="*/ 16507 w 115271"/>
                      <a:gd name="connsiteY10" fmla="*/ 55778 h 159210"/>
                      <a:gd name="connsiteX11" fmla="*/ 16507 w 115271"/>
                      <a:gd name="connsiteY11" fmla="*/ 156096 h 159210"/>
                      <a:gd name="connsiteX12" fmla="*/ 13392 w 115271"/>
                      <a:gd name="connsiteY12" fmla="*/ 159210 h 159210"/>
                      <a:gd name="connsiteX13" fmla="*/ 3115 w 115271"/>
                      <a:gd name="connsiteY13" fmla="*/ 159210 h 159210"/>
                      <a:gd name="connsiteX14" fmla="*/ 0 w 115271"/>
                      <a:gd name="connsiteY14" fmla="*/ 156096 h 159210"/>
                      <a:gd name="connsiteX15" fmla="*/ 0 w 115271"/>
                      <a:gd name="connsiteY15" fmla="*/ 5305 h 159210"/>
                      <a:gd name="connsiteX16" fmla="*/ 3115 w 115271"/>
                      <a:gd name="connsiteY16" fmla="*/ 2191 h 159210"/>
                      <a:gd name="connsiteX17" fmla="*/ 13392 w 115271"/>
                      <a:gd name="connsiteY17" fmla="*/ 2191 h 159210"/>
                      <a:gd name="connsiteX18" fmla="*/ 16507 w 115271"/>
                      <a:gd name="connsiteY18" fmla="*/ 5305 h 159210"/>
                      <a:gd name="connsiteX19" fmla="*/ 16507 w 115271"/>
                      <a:gd name="connsiteY19" fmla="*/ 20574 h 159210"/>
                      <a:gd name="connsiteX20" fmla="*/ 16974 w 115271"/>
                      <a:gd name="connsiteY20" fmla="*/ 21660 h 159210"/>
                      <a:gd name="connsiteX21" fmla="*/ 17755 w 115271"/>
                      <a:gd name="connsiteY21" fmla="*/ 21193 h 159210"/>
                      <a:gd name="connsiteX22" fmla="*/ 35824 w 115271"/>
                      <a:gd name="connsiteY22" fmla="*/ 5458 h 159210"/>
                      <a:gd name="connsiteX23" fmla="*/ 61684 w 115271"/>
                      <a:gd name="connsiteY23" fmla="*/ 0 h 159210"/>
                      <a:gd name="connsiteX24" fmla="*/ 100470 w 11527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1" h="159210">
                        <a:moveTo>
                          <a:pt x="100470" y="14649"/>
                        </a:moveTo>
                        <a:cubicBezTo>
                          <a:pt x="110338" y="24412"/>
                          <a:pt x="115272" y="37290"/>
                          <a:pt x="115272" y="53283"/>
                        </a:cubicBezTo>
                        <a:lnTo>
                          <a:pt x="115272" y="156096"/>
                        </a:lnTo>
                        <a:cubicBezTo>
                          <a:pt x="115272" y="158172"/>
                          <a:pt x="114233" y="159210"/>
                          <a:pt x="112157" y="159210"/>
                        </a:cubicBezTo>
                        <a:lnTo>
                          <a:pt x="101879" y="159210"/>
                        </a:lnTo>
                        <a:cubicBezTo>
                          <a:pt x="99803" y="159210"/>
                          <a:pt x="98765" y="158172"/>
                          <a:pt x="98765" y="156096"/>
                        </a:cubicBezTo>
                        <a:lnTo>
                          <a:pt x="98765" y="56407"/>
                        </a:lnTo>
                        <a:cubicBezTo>
                          <a:pt x="98765" y="44148"/>
                          <a:pt x="95021" y="34128"/>
                          <a:pt x="87544" y="26337"/>
                        </a:cubicBezTo>
                        <a:cubicBezTo>
                          <a:pt x="80067" y="18545"/>
                          <a:pt x="70304" y="14649"/>
                          <a:pt x="58255" y="14649"/>
                        </a:cubicBezTo>
                        <a:cubicBezTo>
                          <a:pt x="45796" y="14649"/>
                          <a:pt x="35719" y="18440"/>
                          <a:pt x="28042" y="26032"/>
                        </a:cubicBezTo>
                        <a:cubicBezTo>
                          <a:pt x="20345" y="33604"/>
                          <a:pt x="16507" y="43520"/>
                          <a:pt x="16507" y="55778"/>
                        </a:cubicBezTo>
                        <a:lnTo>
                          <a:pt x="16507" y="156096"/>
                        </a:lnTo>
                        <a:cubicBezTo>
                          <a:pt x="16507"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07" y="3229"/>
                          <a:pt x="16507" y="5305"/>
                        </a:cubicBezTo>
                        <a:lnTo>
                          <a:pt x="16507" y="20574"/>
                        </a:lnTo>
                        <a:cubicBezTo>
                          <a:pt x="16507" y="21193"/>
                          <a:pt x="16659" y="21555"/>
                          <a:pt x="16974" y="21660"/>
                        </a:cubicBezTo>
                        <a:cubicBezTo>
                          <a:pt x="17288" y="21765"/>
                          <a:pt x="17545" y="21612"/>
                          <a:pt x="17755" y="21193"/>
                        </a:cubicBezTo>
                        <a:cubicBezTo>
                          <a:pt x="22317" y="14335"/>
                          <a:pt x="28346" y="9096"/>
                          <a:pt x="35824" y="5458"/>
                        </a:cubicBezTo>
                        <a:cubicBezTo>
                          <a:pt x="43310" y="1829"/>
                          <a:pt x="51921" y="0"/>
                          <a:pt x="61684" y="0"/>
                        </a:cubicBezTo>
                        <a:cubicBezTo>
                          <a:pt x="77676" y="0"/>
                          <a:pt x="90602"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2" name="Frihåndsform: figur 51">
                    <a:extLst>
                      <a:ext uri="{FF2B5EF4-FFF2-40B4-BE49-F238E27FC236}">
                        <a16:creationId xmlns:a16="http://schemas.microsoft.com/office/drawing/2014/main" id="{1D340123-6F53-4AE4-9986-8E3378FD81CC}"/>
                      </a:ext>
                    </a:extLst>
                  </p:cNvPr>
                  <p:cNvSpPr/>
                  <p:nvPr/>
                </p:nvSpPr>
                <p:spPr>
                  <a:xfrm>
                    <a:off x="1518285"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1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1 w 122129"/>
                      <a:gd name="connsiteY14" fmla="*/ 0 h 162010"/>
                      <a:gd name="connsiteX15" fmla="*/ 101565 w 122129"/>
                      <a:gd name="connsiteY15" fmla="*/ 13240 h 162010"/>
                      <a:gd name="connsiteX16" fmla="*/ 120577 w 122129"/>
                      <a:gd name="connsiteY16" fmla="*/ 49854 h 162010"/>
                      <a:gd name="connsiteX17" fmla="*/ 12181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5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1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93" y="136208"/>
                          <a:pt x="101041" y="130026"/>
                          <a:pt x="104994" y="122130"/>
                        </a:cubicBezTo>
                        <a:cubicBezTo>
                          <a:pt x="106032" y="120263"/>
                          <a:pt x="107375" y="119748"/>
                          <a:pt x="109042" y="120577"/>
                        </a:cubicBezTo>
                        <a:lnTo>
                          <a:pt x="117138" y="124625"/>
                        </a:lnTo>
                        <a:cubicBezTo>
                          <a:pt x="119005" y="125663"/>
                          <a:pt x="119529" y="127016"/>
                          <a:pt x="118701" y="128673"/>
                        </a:cubicBezTo>
                        <a:cubicBezTo>
                          <a:pt x="114129" y="138855"/>
                          <a:pt x="106909" y="146952"/>
                          <a:pt x="97050" y="152981"/>
                        </a:cubicBezTo>
                        <a:cubicBezTo>
                          <a:pt x="87182" y="159001"/>
                          <a:pt x="75600" y="162011"/>
                          <a:pt x="62303" y="162011"/>
                        </a:cubicBezTo>
                        <a:cubicBezTo>
                          <a:pt x="47768" y="162011"/>
                          <a:pt x="35405" y="158487"/>
                          <a:pt x="25232" y="151419"/>
                        </a:cubicBezTo>
                        <a:cubicBezTo>
                          <a:pt x="15050" y="144361"/>
                          <a:pt x="8096" y="134703"/>
                          <a:pt x="4363" y="122444"/>
                        </a:cubicBezTo>
                        <a:cubicBezTo>
                          <a:pt x="2696" y="117253"/>
                          <a:pt x="1553" y="111443"/>
                          <a:pt x="934" y="104994"/>
                        </a:cubicBezTo>
                        <a:cubicBezTo>
                          <a:pt x="305" y="98565"/>
                          <a:pt x="0" y="90459"/>
                          <a:pt x="0" y="80696"/>
                        </a:cubicBezTo>
                        <a:cubicBezTo>
                          <a:pt x="0" y="70523"/>
                          <a:pt x="152" y="62836"/>
                          <a:pt x="467" y="57645"/>
                        </a:cubicBezTo>
                        <a:cubicBezTo>
                          <a:pt x="781" y="52454"/>
                          <a:pt x="1448" y="47673"/>
                          <a:pt x="2486" y="43310"/>
                        </a:cubicBezTo>
                        <a:cubicBezTo>
                          <a:pt x="5810" y="30223"/>
                          <a:pt x="12621" y="19736"/>
                          <a:pt x="22898" y="11840"/>
                        </a:cubicBezTo>
                        <a:cubicBezTo>
                          <a:pt x="33176" y="3953"/>
                          <a:pt x="45796" y="0"/>
                          <a:pt x="60751" y="0"/>
                        </a:cubicBezTo>
                        <a:cubicBezTo>
                          <a:pt x="77772" y="0"/>
                          <a:pt x="91383" y="4420"/>
                          <a:pt x="101565" y="13240"/>
                        </a:cubicBezTo>
                        <a:cubicBezTo>
                          <a:pt x="111738" y="22069"/>
                          <a:pt x="118072" y="34271"/>
                          <a:pt x="120577" y="49854"/>
                        </a:cubicBezTo>
                        <a:cubicBezTo>
                          <a:pt x="121196" y="53797"/>
                          <a:pt x="121606" y="58417"/>
                          <a:pt x="121815" y="63713"/>
                        </a:cubicBezTo>
                        <a:cubicBezTo>
                          <a:pt x="122015" y="69009"/>
                          <a:pt x="122130" y="75609"/>
                          <a:pt x="122130" y="83496"/>
                        </a:cubicBezTo>
                        <a:cubicBezTo>
                          <a:pt x="122130" y="85582"/>
                          <a:pt x="121082" y="86620"/>
                          <a:pt x="119015" y="86620"/>
                        </a:cubicBezTo>
                        <a:lnTo>
                          <a:pt x="1745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50" y="72590"/>
                        </a:cubicBezTo>
                        <a:lnTo>
                          <a:pt x="104375" y="72590"/>
                        </a:lnTo>
                        <a:cubicBezTo>
                          <a:pt x="105194" y="72590"/>
                          <a:pt x="105613" y="72190"/>
                          <a:pt x="105613" y="71352"/>
                        </a:cubicBezTo>
                        <a:cubicBezTo>
                          <a:pt x="105613" y="60970"/>
                          <a:pt x="105099" y="53178"/>
                          <a:pt x="104061" y="47987"/>
                        </a:cubicBezTo>
                        <a:cubicBezTo>
                          <a:pt x="101775" y="38014"/>
                          <a:pt x="96784" y="29966"/>
                          <a:pt x="89106" y="23832"/>
                        </a:cubicBezTo>
                        <a:cubicBezTo>
                          <a:pt x="81410" y="17707"/>
                          <a:pt x="71971" y="14650"/>
                          <a:pt x="60751" y="14650"/>
                        </a:cubicBezTo>
                        <a:cubicBezTo>
                          <a:pt x="49540" y="14650"/>
                          <a:pt x="40186" y="17602"/>
                          <a:pt x="32709" y="23527"/>
                        </a:cubicBezTo>
                        <a:cubicBezTo>
                          <a:pt x="25241" y="29442"/>
                          <a:pt x="20450" y="37281"/>
                          <a:pt x="18374" y="47044"/>
                        </a:cubicBezTo>
                        <a:cubicBezTo>
                          <a:pt x="1734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3" name="Frihåndsform: figur 52">
                    <a:extLst>
                      <a:ext uri="{FF2B5EF4-FFF2-40B4-BE49-F238E27FC236}">
                        <a16:creationId xmlns:a16="http://schemas.microsoft.com/office/drawing/2014/main" id="{D9C7ADEB-CEBA-4EE5-81F6-34FDB579A25A}"/>
                      </a:ext>
                    </a:extLst>
                  </p:cNvPr>
                  <p:cNvSpPr/>
                  <p:nvPr/>
                </p:nvSpPr>
                <p:spPr>
                  <a:xfrm>
                    <a:off x="1673962" y="1651560"/>
                    <a:ext cx="80076" cy="197214"/>
                  </a:xfrm>
                  <a:custGeom>
                    <a:avLst/>
                    <a:gdLst>
                      <a:gd name="connsiteX0" fmla="*/ 76962 w 80076"/>
                      <a:gd name="connsiteY0" fmla="*/ 53902 h 197214"/>
                      <a:gd name="connsiteX1" fmla="*/ 40510 w 80076"/>
                      <a:gd name="connsiteY1" fmla="*/ 53902 h 197214"/>
                      <a:gd name="connsiteX2" fmla="*/ 39253 w 80076"/>
                      <a:gd name="connsiteY2" fmla="*/ 55150 h 197214"/>
                      <a:gd name="connsiteX3" fmla="*/ 39253 w 80076"/>
                      <a:gd name="connsiteY3" fmla="*/ 153600 h 197214"/>
                      <a:gd name="connsiteX4" fmla="*/ 46425 w 80076"/>
                      <a:gd name="connsiteY4" fmla="*/ 175879 h 197214"/>
                      <a:gd name="connsiteX5" fmla="*/ 69485 w 80076"/>
                      <a:gd name="connsiteY5" fmla="*/ 182261 h 197214"/>
                      <a:gd name="connsiteX6" fmla="*/ 76648 w 80076"/>
                      <a:gd name="connsiteY6" fmla="*/ 182261 h 197214"/>
                      <a:gd name="connsiteX7" fmla="*/ 79762 w 80076"/>
                      <a:gd name="connsiteY7" fmla="*/ 185375 h 197214"/>
                      <a:gd name="connsiteX8" fmla="*/ 79762 w 80076"/>
                      <a:gd name="connsiteY8" fmla="*/ 193786 h 197214"/>
                      <a:gd name="connsiteX9" fmla="*/ 76648 w 80076"/>
                      <a:gd name="connsiteY9" fmla="*/ 196910 h 197214"/>
                      <a:gd name="connsiteX10" fmla="*/ 6729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53 w 80076"/>
                      <a:gd name="connsiteY24" fmla="*/ 3115 h 197214"/>
                      <a:gd name="connsiteX25" fmla="*/ 39253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53" y="54321"/>
                          <a:pt x="39253" y="55150"/>
                        </a:cubicBezTo>
                        <a:lnTo>
                          <a:pt x="39253" y="153600"/>
                        </a:lnTo>
                        <a:cubicBezTo>
                          <a:pt x="39253" y="164192"/>
                          <a:pt x="41643" y="171621"/>
                          <a:pt x="46425" y="175879"/>
                        </a:cubicBezTo>
                        <a:cubicBezTo>
                          <a:pt x="51197" y="180137"/>
                          <a:pt x="58883" y="182261"/>
                          <a:pt x="69485" y="182261"/>
                        </a:cubicBezTo>
                        <a:lnTo>
                          <a:pt x="76648" y="182261"/>
                        </a:lnTo>
                        <a:cubicBezTo>
                          <a:pt x="78724" y="182261"/>
                          <a:pt x="79762" y="183299"/>
                          <a:pt x="79762" y="185375"/>
                        </a:cubicBezTo>
                        <a:lnTo>
                          <a:pt x="79762" y="193786"/>
                        </a:lnTo>
                        <a:cubicBezTo>
                          <a:pt x="79762" y="195872"/>
                          <a:pt x="78724" y="196910"/>
                          <a:pt x="76648" y="196910"/>
                        </a:cubicBezTo>
                        <a:lnTo>
                          <a:pt x="67294" y="197215"/>
                        </a:lnTo>
                        <a:cubicBezTo>
                          <a:pt x="52759" y="197215"/>
                          <a:pt x="41805" y="194415"/>
                          <a:pt x="34433" y="188804"/>
                        </a:cubicBezTo>
                        <a:cubicBezTo>
                          <a:pt x="27051" y="183204"/>
                          <a:pt x="2326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89" y="0"/>
                          <a:pt x="26175" y="0"/>
                        </a:cubicBezTo>
                        <a:lnTo>
                          <a:pt x="36147" y="0"/>
                        </a:lnTo>
                        <a:cubicBezTo>
                          <a:pt x="38224" y="0"/>
                          <a:pt x="39253" y="1038"/>
                          <a:pt x="39253" y="3115"/>
                        </a:cubicBezTo>
                        <a:lnTo>
                          <a:pt x="39253" y="38633"/>
                        </a:lnTo>
                        <a:cubicBezTo>
                          <a:pt x="39253"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4" name="Frihåndsform: figur 53">
                    <a:extLst>
                      <a:ext uri="{FF2B5EF4-FFF2-40B4-BE49-F238E27FC236}">
                        <a16:creationId xmlns:a16="http://schemas.microsoft.com/office/drawing/2014/main" id="{57605529-D56D-4629-BC5B-30420BDF73F7}"/>
                      </a:ext>
                    </a:extLst>
                  </p:cNvPr>
                  <p:cNvSpPr/>
                  <p:nvPr/>
                </p:nvSpPr>
                <p:spPr>
                  <a:xfrm>
                    <a:off x="1793787" y="1651560"/>
                    <a:ext cx="80076" cy="197214"/>
                  </a:xfrm>
                  <a:custGeom>
                    <a:avLst/>
                    <a:gdLst>
                      <a:gd name="connsiteX0" fmla="*/ 76962 w 80076"/>
                      <a:gd name="connsiteY0" fmla="*/ 53902 h 197214"/>
                      <a:gd name="connsiteX1" fmla="*/ 40510 w 80076"/>
                      <a:gd name="connsiteY1" fmla="*/ 53902 h 197214"/>
                      <a:gd name="connsiteX2" fmla="*/ 39262 w 80076"/>
                      <a:gd name="connsiteY2" fmla="*/ 55150 h 197214"/>
                      <a:gd name="connsiteX3" fmla="*/ 39262 w 80076"/>
                      <a:gd name="connsiteY3" fmla="*/ 153600 h 197214"/>
                      <a:gd name="connsiteX4" fmla="*/ 46434 w 80076"/>
                      <a:gd name="connsiteY4" fmla="*/ 175879 h 197214"/>
                      <a:gd name="connsiteX5" fmla="*/ 69485 w 80076"/>
                      <a:gd name="connsiteY5" fmla="*/ 182261 h 197214"/>
                      <a:gd name="connsiteX6" fmla="*/ 76648 w 80076"/>
                      <a:gd name="connsiteY6" fmla="*/ 182261 h 197214"/>
                      <a:gd name="connsiteX7" fmla="*/ 79772 w 80076"/>
                      <a:gd name="connsiteY7" fmla="*/ 185375 h 197214"/>
                      <a:gd name="connsiteX8" fmla="*/ 79772 w 80076"/>
                      <a:gd name="connsiteY8" fmla="*/ 193786 h 197214"/>
                      <a:gd name="connsiteX9" fmla="*/ 76648 w 80076"/>
                      <a:gd name="connsiteY9" fmla="*/ 196910 h 197214"/>
                      <a:gd name="connsiteX10" fmla="*/ 6730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62 w 80076"/>
                      <a:gd name="connsiteY24" fmla="*/ 3115 h 197214"/>
                      <a:gd name="connsiteX25" fmla="*/ 39262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62" y="54321"/>
                          <a:pt x="39262" y="55150"/>
                        </a:cubicBezTo>
                        <a:lnTo>
                          <a:pt x="39262" y="153600"/>
                        </a:lnTo>
                        <a:cubicBezTo>
                          <a:pt x="39262" y="164192"/>
                          <a:pt x="41643" y="171621"/>
                          <a:pt x="46434" y="175879"/>
                        </a:cubicBezTo>
                        <a:cubicBezTo>
                          <a:pt x="51197" y="180137"/>
                          <a:pt x="58893" y="182261"/>
                          <a:pt x="69485" y="182261"/>
                        </a:cubicBezTo>
                        <a:lnTo>
                          <a:pt x="76648" y="182261"/>
                        </a:lnTo>
                        <a:cubicBezTo>
                          <a:pt x="78724" y="182261"/>
                          <a:pt x="79772" y="183299"/>
                          <a:pt x="79772" y="185375"/>
                        </a:cubicBezTo>
                        <a:lnTo>
                          <a:pt x="79772" y="193786"/>
                        </a:lnTo>
                        <a:cubicBezTo>
                          <a:pt x="79772" y="195872"/>
                          <a:pt x="78724" y="196910"/>
                          <a:pt x="76648" y="196910"/>
                        </a:cubicBezTo>
                        <a:lnTo>
                          <a:pt x="67304" y="197215"/>
                        </a:lnTo>
                        <a:cubicBezTo>
                          <a:pt x="52759" y="197215"/>
                          <a:pt x="41805" y="194415"/>
                          <a:pt x="34433" y="188804"/>
                        </a:cubicBezTo>
                        <a:cubicBezTo>
                          <a:pt x="27060"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38" y="39881"/>
                          <a:pt x="80077" y="40919"/>
                          <a:pt x="80077" y="42996"/>
                        </a:cubicBezTo>
                        <a:lnTo>
                          <a:pt x="80077" y="50787"/>
                        </a:lnTo>
                        <a:cubicBezTo>
                          <a:pt x="80077" y="52864"/>
                          <a:pt x="79038"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5" name="Frihåndsform: figur 54">
                    <a:extLst>
                      <a:ext uri="{FF2B5EF4-FFF2-40B4-BE49-F238E27FC236}">
                        <a16:creationId xmlns:a16="http://schemas.microsoft.com/office/drawing/2014/main" id="{8E2A304F-FD35-4D17-9214-45170A90C573}"/>
                      </a:ext>
                    </a:extLst>
                  </p:cNvPr>
                  <p:cNvSpPr/>
                  <p:nvPr/>
                </p:nvSpPr>
                <p:spPr>
                  <a:xfrm>
                    <a:off x="1912716" y="1691441"/>
                    <a:ext cx="122947" cy="157019"/>
                  </a:xfrm>
                  <a:custGeom>
                    <a:avLst/>
                    <a:gdLst>
                      <a:gd name="connsiteX0" fmla="*/ 52026 w 122947"/>
                      <a:gd name="connsiteY0" fmla="*/ 154534 h 157019"/>
                      <a:gd name="connsiteX1" fmla="*/ 305 w 122947"/>
                      <a:gd name="connsiteY1" fmla="*/ 3419 h 157019"/>
                      <a:gd name="connsiteX2" fmla="*/ 0 w 122947"/>
                      <a:gd name="connsiteY2" fmla="*/ 2181 h 157019"/>
                      <a:gd name="connsiteX3" fmla="*/ 2800 w 122947"/>
                      <a:gd name="connsiteY3" fmla="*/ 0 h 157019"/>
                      <a:gd name="connsiteX4" fmla="*/ 14640 w 122947"/>
                      <a:gd name="connsiteY4" fmla="*/ 0 h 157019"/>
                      <a:gd name="connsiteX5" fmla="*/ 18374 w 122947"/>
                      <a:gd name="connsiteY5" fmla="*/ 2486 h 157019"/>
                      <a:gd name="connsiteX6" fmla="*/ 60751 w 122947"/>
                      <a:gd name="connsiteY6" fmla="*/ 131474 h 157019"/>
                      <a:gd name="connsiteX7" fmla="*/ 61684 w 122947"/>
                      <a:gd name="connsiteY7" fmla="*/ 132102 h 157019"/>
                      <a:gd name="connsiteX8" fmla="*/ 62617 w 122947"/>
                      <a:gd name="connsiteY8" fmla="*/ 131474 h 157019"/>
                      <a:gd name="connsiteX9" fmla="*/ 104994 w 122947"/>
                      <a:gd name="connsiteY9" fmla="*/ 2486 h 157019"/>
                      <a:gd name="connsiteX10" fmla="*/ 108728 w 122947"/>
                      <a:gd name="connsiteY10" fmla="*/ 0 h 157019"/>
                      <a:gd name="connsiteX11" fmla="*/ 120263 w 122947"/>
                      <a:gd name="connsiteY11" fmla="*/ 314 h 157019"/>
                      <a:gd name="connsiteX12" fmla="*/ 122749 w 122947"/>
                      <a:gd name="connsiteY12" fmla="*/ 3734 h 157019"/>
                      <a:gd name="connsiteX13" fmla="*/ 71342 w 122947"/>
                      <a:gd name="connsiteY13" fmla="*/ 154534 h 157019"/>
                      <a:gd name="connsiteX14" fmla="*/ 67599 w 122947"/>
                      <a:gd name="connsiteY14" fmla="*/ 157020 h 157019"/>
                      <a:gd name="connsiteX15" fmla="*/ 55769 w 122947"/>
                      <a:gd name="connsiteY15" fmla="*/ 157020 h 157019"/>
                      <a:gd name="connsiteX16" fmla="*/ 52026 w 122947"/>
                      <a:gd name="connsiteY16" fmla="*/ 154534 h 15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947" h="157019">
                        <a:moveTo>
                          <a:pt x="52026" y="154534"/>
                        </a:moveTo>
                        <a:lnTo>
                          <a:pt x="305" y="3419"/>
                        </a:lnTo>
                        <a:lnTo>
                          <a:pt x="0" y="2181"/>
                        </a:lnTo>
                        <a:cubicBezTo>
                          <a:pt x="0" y="724"/>
                          <a:pt x="934" y="0"/>
                          <a:pt x="2800" y="0"/>
                        </a:cubicBezTo>
                        <a:lnTo>
                          <a:pt x="14640" y="0"/>
                        </a:lnTo>
                        <a:cubicBezTo>
                          <a:pt x="16507" y="0"/>
                          <a:pt x="17755" y="829"/>
                          <a:pt x="18374" y="2486"/>
                        </a:cubicBezTo>
                        <a:lnTo>
                          <a:pt x="60751" y="131474"/>
                        </a:lnTo>
                        <a:cubicBezTo>
                          <a:pt x="60950" y="131893"/>
                          <a:pt x="61265" y="132102"/>
                          <a:pt x="61684" y="132102"/>
                        </a:cubicBezTo>
                        <a:cubicBezTo>
                          <a:pt x="62103" y="132102"/>
                          <a:pt x="62408" y="131893"/>
                          <a:pt x="62617" y="131474"/>
                        </a:cubicBezTo>
                        <a:lnTo>
                          <a:pt x="104994" y="2486"/>
                        </a:lnTo>
                        <a:cubicBezTo>
                          <a:pt x="105613" y="829"/>
                          <a:pt x="106861" y="0"/>
                          <a:pt x="108728" y="0"/>
                        </a:cubicBezTo>
                        <a:lnTo>
                          <a:pt x="120263" y="314"/>
                        </a:lnTo>
                        <a:cubicBezTo>
                          <a:pt x="122539" y="314"/>
                          <a:pt x="123368" y="1457"/>
                          <a:pt x="122749" y="3734"/>
                        </a:cubicBezTo>
                        <a:lnTo>
                          <a:pt x="71342" y="154534"/>
                        </a:lnTo>
                        <a:cubicBezTo>
                          <a:pt x="70723" y="156191"/>
                          <a:pt x="69466" y="157020"/>
                          <a:pt x="67599" y="157020"/>
                        </a:cubicBezTo>
                        <a:lnTo>
                          <a:pt x="55769" y="157020"/>
                        </a:lnTo>
                        <a:cubicBezTo>
                          <a:pt x="53902" y="157020"/>
                          <a:pt x="52645" y="156191"/>
                          <a:pt x="52026" y="1545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6" name="Frihåndsform: figur 55">
                    <a:extLst>
                      <a:ext uri="{FF2B5EF4-FFF2-40B4-BE49-F238E27FC236}">
                        <a16:creationId xmlns:a16="http://schemas.microsoft.com/office/drawing/2014/main" id="{714FB170-0E91-467F-9E29-A4069A869CA3}"/>
                      </a:ext>
                    </a:extLst>
                  </p:cNvPr>
                  <p:cNvSpPr/>
                  <p:nvPr/>
                </p:nvSpPr>
                <p:spPr>
                  <a:xfrm>
                    <a:off x="2069516"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0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2 w 122129"/>
                      <a:gd name="connsiteY8" fmla="*/ 122444 h 162010"/>
                      <a:gd name="connsiteX9" fmla="*/ 933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0 w 122129"/>
                      <a:gd name="connsiteY14" fmla="*/ 0 h 162010"/>
                      <a:gd name="connsiteX15" fmla="*/ 101565 w 122129"/>
                      <a:gd name="connsiteY15" fmla="*/ 13240 h 162010"/>
                      <a:gd name="connsiteX16" fmla="*/ 120567 w 122129"/>
                      <a:gd name="connsiteY16" fmla="*/ 49854 h 162010"/>
                      <a:gd name="connsiteX17" fmla="*/ 121815 w 122129"/>
                      <a:gd name="connsiteY17" fmla="*/ 63713 h 162010"/>
                      <a:gd name="connsiteX18" fmla="*/ 122129 w 122129"/>
                      <a:gd name="connsiteY18" fmla="*/ 83496 h 162010"/>
                      <a:gd name="connsiteX19" fmla="*/ 119005 w 122129"/>
                      <a:gd name="connsiteY19" fmla="*/ 86620 h 162010"/>
                      <a:gd name="connsiteX20" fmla="*/ 1744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4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0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83" y="136208"/>
                          <a:pt x="101041" y="130026"/>
                          <a:pt x="104994" y="122130"/>
                        </a:cubicBezTo>
                        <a:cubicBezTo>
                          <a:pt x="106032" y="120263"/>
                          <a:pt x="107375" y="119748"/>
                          <a:pt x="109042" y="120577"/>
                        </a:cubicBezTo>
                        <a:lnTo>
                          <a:pt x="117138" y="124625"/>
                        </a:lnTo>
                        <a:cubicBezTo>
                          <a:pt x="119005" y="125663"/>
                          <a:pt x="119529" y="127016"/>
                          <a:pt x="118700" y="128673"/>
                        </a:cubicBezTo>
                        <a:cubicBezTo>
                          <a:pt x="114129" y="138855"/>
                          <a:pt x="106909" y="146952"/>
                          <a:pt x="97050" y="152981"/>
                        </a:cubicBezTo>
                        <a:cubicBezTo>
                          <a:pt x="87182" y="159001"/>
                          <a:pt x="75600" y="162011"/>
                          <a:pt x="62303" y="162011"/>
                        </a:cubicBezTo>
                        <a:cubicBezTo>
                          <a:pt x="47768" y="162011"/>
                          <a:pt x="35404" y="158487"/>
                          <a:pt x="25232" y="151419"/>
                        </a:cubicBezTo>
                        <a:cubicBezTo>
                          <a:pt x="15050" y="144361"/>
                          <a:pt x="8096" y="134703"/>
                          <a:pt x="4362" y="122444"/>
                        </a:cubicBezTo>
                        <a:cubicBezTo>
                          <a:pt x="2695" y="117253"/>
                          <a:pt x="1553" y="111443"/>
                          <a:pt x="933" y="104994"/>
                        </a:cubicBezTo>
                        <a:cubicBezTo>
                          <a:pt x="305" y="98565"/>
                          <a:pt x="0" y="90459"/>
                          <a:pt x="0" y="80696"/>
                        </a:cubicBezTo>
                        <a:cubicBezTo>
                          <a:pt x="0" y="70523"/>
                          <a:pt x="152" y="62836"/>
                          <a:pt x="467" y="57645"/>
                        </a:cubicBezTo>
                        <a:cubicBezTo>
                          <a:pt x="781" y="52454"/>
                          <a:pt x="1448" y="47673"/>
                          <a:pt x="2486" y="43310"/>
                        </a:cubicBezTo>
                        <a:cubicBezTo>
                          <a:pt x="5810" y="30223"/>
                          <a:pt x="12611" y="19736"/>
                          <a:pt x="22898" y="11840"/>
                        </a:cubicBezTo>
                        <a:cubicBezTo>
                          <a:pt x="33176" y="3953"/>
                          <a:pt x="45796" y="0"/>
                          <a:pt x="60750" y="0"/>
                        </a:cubicBezTo>
                        <a:cubicBezTo>
                          <a:pt x="77772" y="0"/>
                          <a:pt x="91383" y="4420"/>
                          <a:pt x="101565" y="13240"/>
                        </a:cubicBezTo>
                        <a:cubicBezTo>
                          <a:pt x="111738" y="22069"/>
                          <a:pt x="118072" y="34271"/>
                          <a:pt x="120567" y="49854"/>
                        </a:cubicBezTo>
                        <a:cubicBezTo>
                          <a:pt x="121196" y="53797"/>
                          <a:pt x="121606" y="58417"/>
                          <a:pt x="121815" y="63713"/>
                        </a:cubicBezTo>
                        <a:cubicBezTo>
                          <a:pt x="122015" y="69009"/>
                          <a:pt x="122129" y="75609"/>
                          <a:pt x="122129" y="83496"/>
                        </a:cubicBezTo>
                        <a:cubicBezTo>
                          <a:pt x="122129" y="85582"/>
                          <a:pt x="121082" y="86620"/>
                          <a:pt x="119005" y="86620"/>
                        </a:cubicBezTo>
                        <a:lnTo>
                          <a:pt x="1744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40" y="72590"/>
                        </a:cubicBezTo>
                        <a:lnTo>
                          <a:pt x="104375" y="72590"/>
                        </a:lnTo>
                        <a:cubicBezTo>
                          <a:pt x="105194" y="72590"/>
                          <a:pt x="105613" y="72190"/>
                          <a:pt x="105613" y="71352"/>
                        </a:cubicBezTo>
                        <a:cubicBezTo>
                          <a:pt x="105613" y="60970"/>
                          <a:pt x="105099" y="53178"/>
                          <a:pt x="104061" y="47987"/>
                        </a:cubicBezTo>
                        <a:cubicBezTo>
                          <a:pt x="101775" y="38014"/>
                          <a:pt x="96783" y="29966"/>
                          <a:pt x="89106" y="23832"/>
                        </a:cubicBezTo>
                        <a:cubicBezTo>
                          <a:pt x="81410" y="17707"/>
                          <a:pt x="71971" y="14650"/>
                          <a:pt x="60750" y="14650"/>
                        </a:cubicBezTo>
                        <a:cubicBezTo>
                          <a:pt x="49540" y="14650"/>
                          <a:pt x="40186" y="17602"/>
                          <a:pt x="32709" y="23527"/>
                        </a:cubicBezTo>
                        <a:cubicBezTo>
                          <a:pt x="25232" y="29442"/>
                          <a:pt x="20450" y="37281"/>
                          <a:pt x="18374" y="47044"/>
                        </a:cubicBezTo>
                        <a:cubicBezTo>
                          <a:pt x="1733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7" name="Frihåndsform: figur 56">
                    <a:extLst>
                      <a:ext uri="{FF2B5EF4-FFF2-40B4-BE49-F238E27FC236}">
                        <a16:creationId xmlns:a16="http://schemas.microsoft.com/office/drawing/2014/main" id="{5719BBBE-F71B-467F-AC5B-439B4A3336BB}"/>
                      </a:ext>
                    </a:extLst>
                  </p:cNvPr>
                  <p:cNvSpPr/>
                  <p:nvPr/>
                </p:nvSpPr>
                <p:spPr>
                  <a:xfrm>
                    <a:off x="2240938" y="1690194"/>
                    <a:ext cx="79259" cy="158267"/>
                  </a:xfrm>
                  <a:custGeom>
                    <a:avLst/>
                    <a:gdLst>
                      <a:gd name="connsiteX0" fmla="*/ 77267 w 79259"/>
                      <a:gd name="connsiteY0" fmla="*/ 3743 h 158267"/>
                      <a:gd name="connsiteX1" fmla="*/ 79134 w 79259"/>
                      <a:gd name="connsiteY1" fmla="*/ 7791 h 158267"/>
                      <a:gd name="connsiteX2" fmla="*/ 76333 w 79259"/>
                      <a:gd name="connsiteY2" fmla="*/ 17764 h 158267"/>
                      <a:gd name="connsiteX3" fmla="*/ 72285 w 79259"/>
                      <a:gd name="connsiteY3" fmla="*/ 19631 h 158267"/>
                      <a:gd name="connsiteX4" fmla="*/ 56702 w 79259"/>
                      <a:gd name="connsiteY4" fmla="*/ 17450 h 158267"/>
                      <a:gd name="connsiteX5" fmla="*/ 27880 w 79259"/>
                      <a:gd name="connsiteY5" fmla="*/ 30690 h 158267"/>
                      <a:gd name="connsiteX6" fmla="*/ 16516 w 79259"/>
                      <a:gd name="connsiteY6" fmla="*/ 62312 h 158267"/>
                      <a:gd name="connsiteX7" fmla="*/ 16516 w 79259"/>
                      <a:gd name="connsiteY7" fmla="*/ 155153 h 158267"/>
                      <a:gd name="connsiteX8" fmla="*/ 13402 w 79259"/>
                      <a:gd name="connsiteY8" fmla="*/ 158267 h 158267"/>
                      <a:gd name="connsiteX9" fmla="*/ 3115 w 79259"/>
                      <a:gd name="connsiteY9" fmla="*/ 158267 h 158267"/>
                      <a:gd name="connsiteX10" fmla="*/ 0 w 79259"/>
                      <a:gd name="connsiteY10" fmla="*/ 155153 h 158267"/>
                      <a:gd name="connsiteX11" fmla="*/ 0 w 79259"/>
                      <a:gd name="connsiteY11" fmla="*/ 4362 h 158267"/>
                      <a:gd name="connsiteX12" fmla="*/ 3115 w 79259"/>
                      <a:gd name="connsiteY12" fmla="*/ 1248 h 158267"/>
                      <a:gd name="connsiteX13" fmla="*/ 13402 w 79259"/>
                      <a:gd name="connsiteY13" fmla="*/ 1248 h 158267"/>
                      <a:gd name="connsiteX14" fmla="*/ 16516 w 79259"/>
                      <a:gd name="connsiteY14" fmla="*/ 4362 h 158267"/>
                      <a:gd name="connsiteX15" fmla="*/ 16516 w 79259"/>
                      <a:gd name="connsiteY15" fmla="*/ 25546 h 158267"/>
                      <a:gd name="connsiteX16" fmla="*/ 16974 w 79259"/>
                      <a:gd name="connsiteY16" fmla="*/ 26641 h 158267"/>
                      <a:gd name="connsiteX17" fmla="*/ 17755 w 79259"/>
                      <a:gd name="connsiteY17" fmla="*/ 25860 h 158267"/>
                      <a:gd name="connsiteX18" fmla="*/ 34747 w 79259"/>
                      <a:gd name="connsiteY18" fmla="*/ 6858 h 158267"/>
                      <a:gd name="connsiteX19" fmla="*/ 59198 w 79259"/>
                      <a:gd name="connsiteY19" fmla="*/ 0 h 158267"/>
                      <a:gd name="connsiteX20" fmla="*/ 77267 w 79259"/>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9" h="158267">
                        <a:moveTo>
                          <a:pt x="77267" y="3743"/>
                        </a:moveTo>
                        <a:cubicBezTo>
                          <a:pt x="78924" y="4362"/>
                          <a:pt x="79553" y="5715"/>
                          <a:pt x="79134" y="7791"/>
                        </a:cubicBezTo>
                        <a:lnTo>
                          <a:pt x="76333" y="17764"/>
                        </a:lnTo>
                        <a:cubicBezTo>
                          <a:pt x="75705" y="19831"/>
                          <a:pt x="74362" y="20460"/>
                          <a:pt x="72285" y="19631"/>
                        </a:cubicBezTo>
                        <a:cubicBezTo>
                          <a:pt x="68123" y="17964"/>
                          <a:pt x="62932" y="17240"/>
                          <a:pt x="56702" y="17450"/>
                        </a:cubicBezTo>
                        <a:cubicBezTo>
                          <a:pt x="45072" y="17659"/>
                          <a:pt x="35471" y="22069"/>
                          <a:pt x="27880" y="30690"/>
                        </a:cubicBezTo>
                        <a:cubicBezTo>
                          <a:pt x="20307" y="39310"/>
                          <a:pt x="16516" y="49854"/>
                          <a:pt x="16516" y="62312"/>
                        </a:cubicBezTo>
                        <a:lnTo>
                          <a:pt x="16516" y="155153"/>
                        </a:lnTo>
                        <a:cubicBezTo>
                          <a:pt x="16516" y="157229"/>
                          <a:pt x="15469" y="158267"/>
                          <a:pt x="13402" y="158267"/>
                        </a:cubicBezTo>
                        <a:lnTo>
                          <a:pt x="3115" y="158267"/>
                        </a:lnTo>
                        <a:cubicBezTo>
                          <a:pt x="1038" y="158267"/>
                          <a:pt x="0" y="157229"/>
                          <a:pt x="0" y="155153"/>
                        </a:cubicBezTo>
                        <a:lnTo>
                          <a:pt x="0" y="4362"/>
                        </a:lnTo>
                        <a:cubicBezTo>
                          <a:pt x="0" y="2286"/>
                          <a:pt x="1038" y="1248"/>
                          <a:pt x="3115" y="1248"/>
                        </a:cubicBezTo>
                        <a:lnTo>
                          <a:pt x="13402" y="1248"/>
                        </a:lnTo>
                        <a:cubicBezTo>
                          <a:pt x="15469" y="1248"/>
                          <a:pt x="16516" y="2286"/>
                          <a:pt x="16516" y="4362"/>
                        </a:cubicBezTo>
                        <a:lnTo>
                          <a:pt x="16516" y="25546"/>
                        </a:lnTo>
                        <a:cubicBezTo>
                          <a:pt x="16516" y="26165"/>
                          <a:pt x="16669" y="26537"/>
                          <a:pt x="16974" y="26641"/>
                        </a:cubicBezTo>
                        <a:cubicBezTo>
                          <a:pt x="17288" y="26746"/>
                          <a:pt x="17555" y="26479"/>
                          <a:pt x="17755" y="25860"/>
                        </a:cubicBezTo>
                        <a:cubicBezTo>
                          <a:pt x="22127" y="17764"/>
                          <a:pt x="27775" y="11430"/>
                          <a:pt x="34747" y="6858"/>
                        </a:cubicBezTo>
                        <a:cubicBezTo>
                          <a:pt x="41701" y="2286"/>
                          <a:pt x="49854" y="0"/>
                          <a:pt x="59198" y="0"/>
                        </a:cubicBezTo>
                        <a:cubicBezTo>
                          <a:pt x="66256" y="0"/>
                          <a:pt x="72285" y="1248"/>
                          <a:pt x="77267"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8" name="Frihåndsform: figur 57">
                    <a:extLst>
                      <a:ext uri="{FF2B5EF4-FFF2-40B4-BE49-F238E27FC236}">
                        <a16:creationId xmlns:a16="http://schemas.microsoft.com/office/drawing/2014/main" id="{EBFABF54-089C-42B3-907C-D5E62DDC1AE1}"/>
                      </a:ext>
                    </a:extLst>
                  </p:cNvPr>
                  <p:cNvSpPr/>
                  <p:nvPr/>
                </p:nvSpPr>
                <p:spPr>
                  <a:xfrm>
                    <a:off x="2360286" y="1630377"/>
                    <a:ext cx="116214" cy="218084"/>
                  </a:xfrm>
                  <a:custGeom>
                    <a:avLst/>
                    <a:gdLst>
                      <a:gd name="connsiteX0" fmla="*/ 0 w 116214"/>
                      <a:gd name="connsiteY0" fmla="*/ 214970 h 218084"/>
                      <a:gd name="connsiteX1" fmla="*/ 0 w 116214"/>
                      <a:gd name="connsiteY1" fmla="*/ 3115 h 218084"/>
                      <a:gd name="connsiteX2" fmla="*/ 3115 w 116214"/>
                      <a:gd name="connsiteY2" fmla="*/ 0 h 218084"/>
                      <a:gd name="connsiteX3" fmla="*/ 13402 w 116214"/>
                      <a:gd name="connsiteY3" fmla="*/ 0 h 218084"/>
                      <a:gd name="connsiteX4" fmla="*/ 16516 w 116214"/>
                      <a:gd name="connsiteY4" fmla="*/ 3115 h 218084"/>
                      <a:gd name="connsiteX5" fmla="*/ 16516 w 116214"/>
                      <a:gd name="connsiteY5" fmla="*/ 136150 h 218084"/>
                      <a:gd name="connsiteX6" fmla="*/ 16983 w 116214"/>
                      <a:gd name="connsiteY6" fmla="*/ 137084 h 218084"/>
                      <a:gd name="connsiteX7" fmla="*/ 18069 w 116214"/>
                      <a:gd name="connsiteY7" fmla="*/ 136769 h 218084"/>
                      <a:gd name="connsiteX8" fmla="*/ 90040 w 116214"/>
                      <a:gd name="connsiteY8" fmla="*/ 62627 h 218084"/>
                      <a:gd name="connsiteX9" fmla="*/ 93783 w 116214"/>
                      <a:gd name="connsiteY9" fmla="*/ 61065 h 218084"/>
                      <a:gd name="connsiteX10" fmla="*/ 106242 w 116214"/>
                      <a:gd name="connsiteY10" fmla="*/ 61065 h 218084"/>
                      <a:gd name="connsiteX11" fmla="*/ 108575 w 116214"/>
                      <a:gd name="connsiteY11" fmla="*/ 62151 h 218084"/>
                      <a:gd name="connsiteX12" fmla="*/ 107794 w 116214"/>
                      <a:gd name="connsiteY12" fmla="*/ 64799 h 218084"/>
                      <a:gd name="connsiteX13" fmla="*/ 68228 w 116214"/>
                      <a:gd name="connsiteY13" fmla="*/ 107175 h 218084"/>
                      <a:gd name="connsiteX14" fmla="*/ 67923 w 116214"/>
                      <a:gd name="connsiteY14" fmla="*/ 108728 h 218084"/>
                      <a:gd name="connsiteX15" fmla="*/ 115900 w 116214"/>
                      <a:gd name="connsiteY15" fmla="*/ 214351 h 218084"/>
                      <a:gd name="connsiteX16" fmla="*/ 116215 w 116214"/>
                      <a:gd name="connsiteY16" fmla="*/ 215598 h 218084"/>
                      <a:gd name="connsiteX17" fmla="*/ 113405 w 116214"/>
                      <a:gd name="connsiteY17" fmla="*/ 218084 h 218084"/>
                      <a:gd name="connsiteX18" fmla="*/ 102499 w 116214"/>
                      <a:gd name="connsiteY18" fmla="*/ 218084 h 218084"/>
                      <a:gd name="connsiteX19" fmla="*/ 99079 w 116214"/>
                      <a:gd name="connsiteY19" fmla="*/ 215598 h 218084"/>
                      <a:gd name="connsiteX20" fmla="*/ 56702 w 116214"/>
                      <a:gd name="connsiteY20" fmla="*/ 119948 h 218084"/>
                      <a:gd name="connsiteX21" fmla="*/ 55150 w 116214"/>
                      <a:gd name="connsiteY21" fmla="*/ 119634 h 218084"/>
                      <a:gd name="connsiteX22" fmla="*/ 17136 w 116214"/>
                      <a:gd name="connsiteY22" fmla="*/ 158887 h 218084"/>
                      <a:gd name="connsiteX23" fmla="*/ 16516 w 116214"/>
                      <a:gd name="connsiteY23" fmla="*/ 160448 h 218084"/>
                      <a:gd name="connsiteX24" fmla="*/ 16516 w 116214"/>
                      <a:gd name="connsiteY24" fmla="*/ 214970 h 218084"/>
                      <a:gd name="connsiteX25" fmla="*/ 13402 w 116214"/>
                      <a:gd name="connsiteY25" fmla="*/ 218084 h 218084"/>
                      <a:gd name="connsiteX26" fmla="*/ 3115 w 116214"/>
                      <a:gd name="connsiteY26" fmla="*/ 218084 h 218084"/>
                      <a:gd name="connsiteX27" fmla="*/ 0 w 116214"/>
                      <a:gd name="connsiteY27"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214" h="218084">
                        <a:moveTo>
                          <a:pt x="0" y="214970"/>
                        </a:moveTo>
                        <a:lnTo>
                          <a:pt x="0" y="3115"/>
                        </a:lnTo>
                        <a:cubicBezTo>
                          <a:pt x="0" y="1038"/>
                          <a:pt x="1038" y="0"/>
                          <a:pt x="3115" y="0"/>
                        </a:cubicBezTo>
                        <a:lnTo>
                          <a:pt x="13402" y="0"/>
                        </a:lnTo>
                        <a:cubicBezTo>
                          <a:pt x="15469" y="0"/>
                          <a:pt x="16516" y="1038"/>
                          <a:pt x="16516" y="3115"/>
                        </a:cubicBezTo>
                        <a:lnTo>
                          <a:pt x="16516" y="136150"/>
                        </a:lnTo>
                        <a:cubicBezTo>
                          <a:pt x="16516" y="136569"/>
                          <a:pt x="16669" y="136884"/>
                          <a:pt x="16983" y="137084"/>
                        </a:cubicBezTo>
                        <a:cubicBezTo>
                          <a:pt x="17288" y="137293"/>
                          <a:pt x="17659" y="137189"/>
                          <a:pt x="18069" y="136769"/>
                        </a:cubicBezTo>
                        <a:lnTo>
                          <a:pt x="90040" y="62627"/>
                        </a:lnTo>
                        <a:cubicBezTo>
                          <a:pt x="91078" y="61589"/>
                          <a:pt x="92326" y="61065"/>
                          <a:pt x="93783" y="61065"/>
                        </a:cubicBezTo>
                        <a:lnTo>
                          <a:pt x="106242" y="61065"/>
                        </a:lnTo>
                        <a:cubicBezTo>
                          <a:pt x="107490" y="61065"/>
                          <a:pt x="108271" y="61436"/>
                          <a:pt x="108575" y="62151"/>
                        </a:cubicBezTo>
                        <a:cubicBezTo>
                          <a:pt x="108890" y="62884"/>
                          <a:pt x="108633" y="63760"/>
                          <a:pt x="107794" y="64799"/>
                        </a:cubicBezTo>
                        <a:lnTo>
                          <a:pt x="68228" y="107175"/>
                        </a:lnTo>
                        <a:cubicBezTo>
                          <a:pt x="67818" y="107594"/>
                          <a:pt x="67713" y="108109"/>
                          <a:pt x="67923" y="108728"/>
                        </a:cubicBezTo>
                        <a:lnTo>
                          <a:pt x="115900" y="214351"/>
                        </a:lnTo>
                        <a:lnTo>
                          <a:pt x="116215" y="215598"/>
                        </a:lnTo>
                        <a:cubicBezTo>
                          <a:pt x="116215" y="217256"/>
                          <a:pt x="115281" y="218084"/>
                          <a:pt x="113405" y="218084"/>
                        </a:cubicBezTo>
                        <a:lnTo>
                          <a:pt x="102499" y="218084"/>
                        </a:lnTo>
                        <a:cubicBezTo>
                          <a:pt x="100841" y="218084"/>
                          <a:pt x="99698" y="217256"/>
                          <a:pt x="99079" y="215598"/>
                        </a:cubicBezTo>
                        <a:lnTo>
                          <a:pt x="56702" y="119948"/>
                        </a:lnTo>
                        <a:cubicBezTo>
                          <a:pt x="56293" y="119120"/>
                          <a:pt x="55769" y="119015"/>
                          <a:pt x="55150" y="119634"/>
                        </a:cubicBezTo>
                        <a:lnTo>
                          <a:pt x="17136" y="158887"/>
                        </a:lnTo>
                        <a:cubicBezTo>
                          <a:pt x="16716" y="159315"/>
                          <a:pt x="16516" y="159829"/>
                          <a:pt x="16516" y="160448"/>
                        </a:cubicBezTo>
                        <a:lnTo>
                          <a:pt x="16516" y="214970"/>
                        </a:lnTo>
                        <a:cubicBezTo>
                          <a:pt x="16516" y="217046"/>
                          <a:pt x="15469" y="218084"/>
                          <a:pt x="1340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5" name="Grafikk 10">
                  <a:extLst>
                    <a:ext uri="{FF2B5EF4-FFF2-40B4-BE49-F238E27FC236}">
                      <a16:creationId xmlns:a16="http://schemas.microsoft.com/office/drawing/2014/main" id="{E7ABD1F0-37FA-4268-9F30-F0ABEE65D937}"/>
                    </a:ext>
                  </a:extLst>
                </p:cNvPr>
                <p:cNvGrpSpPr/>
                <p:nvPr/>
              </p:nvGrpSpPr>
              <p:grpSpPr>
                <a:xfrm>
                  <a:off x="817987" y="2004242"/>
                  <a:ext cx="1221525" cy="220580"/>
                  <a:chOff x="817987" y="2004242"/>
                  <a:chExt cx="1221525" cy="220580"/>
                </a:xfrm>
                <a:solidFill>
                  <a:srgbClr val="000000"/>
                </a:solidFill>
              </p:grpSpPr>
              <p:sp>
                <p:nvSpPr>
                  <p:cNvPr id="36" name="Frihåndsform: figur 35">
                    <a:extLst>
                      <a:ext uri="{FF2B5EF4-FFF2-40B4-BE49-F238E27FC236}">
                        <a16:creationId xmlns:a16="http://schemas.microsoft.com/office/drawing/2014/main" id="{780218C2-1364-410E-BC9F-E2B3DA6C11A8}"/>
                      </a:ext>
                    </a:extLst>
                  </p:cNvPr>
                  <p:cNvSpPr/>
                  <p:nvPr/>
                </p:nvSpPr>
                <p:spPr>
                  <a:xfrm>
                    <a:off x="817987" y="2004242"/>
                    <a:ext cx="16512" cy="218084"/>
                  </a:xfrm>
                  <a:custGeom>
                    <a:avLst/>
                    <a:gdLst>
                      <a:gd name="connsiteX0" fmla="*/ 0 w 16512"/>
                      <a:gd name="connsiteY0" fmla="*/ 214970 h 218084"/>
                      <a:gd name="connsiteX1" fmla="*/ 0 w 16512"/>
                      <a:gd name="connsiteY1" fmla="*/ 3115 h 218084"/>
                      <a:gd name="connsiteX2" fmla="*/ 3112 w 16512"/>
                      <a:gd name="connsiteY2" fmla="*/ 0 h 218084"/>
                      <a:gd name="connsiteX3" fmla="*/ 13394 w 16512"/>
                      <a:gd name="connsiteY3" fmla="*/ 0 h 218084"/>
                      <a:gd name="connsiteX4" fmla="*/ 16513 w 16512"/>
                      <a:gd name="connsiteY4" fmla="*/ 3115 h 218084"/>
                      <a:gd name="connsiteX5" fmla="*/ 16513 w 16512"/>
                      <a:gd name="connsiteY5" fmla="*/ 214970 h 218084"/>
                      <a:gd name="connsiteX6" fmla="*/ 13394 w 16512"/>
                      <a:gd name="connsiteY6" fmla="*/ 218084 h 218084"/>
                      <a:gd name="connsiteX7" fmla="*/ 3112 w 16512"/>
                      <a:gd name="connsiteY7" fmla="*/ 218084 h 218084"/>
                      <a:gd name="connsiteX8" fmla="*/ 0 w 16512"/>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2" h="218084">
                        <a:moveTo>
                          <a:pt x="0" y="214970"/>
                        </a:moveTo>
                        <a:lnTo>
                          <a:pt x="0" y="3115"/>
                        </a:lnTo>
                        <a:cubicBezTo>
                          <a:pt x="0" y="1038"/>
                          <a:pt x="1037" y="0"/>
                          <a:pt x="3112" y="0"/>
                        </a:cubicBezTo>
                        <a:lnTo>
                          <a:pt x="13394" y="0"/>
                        </a:lnTo>
                        <a:cubicBezTo>
                          <a:pt x="15469" y="0"/>
                          <a:pt x="16513" y="1038"/>
                          <a:pt x="16513" y="3115"/>
                        </a:cubicBezTo>
                        <a:lnTo>
                          <a:pt x="16513" y="214970"/>
                        </a:lnTo>
                        <a:cubicBezTo>
                          <a:pt x="16513" y="217046"/>
                          <a:pt x="15469" y="218084"/>
                          <a:pt x="13394" y="218084"/>
                        </a:cubicBezTo>
                        <a:lnTo>
                          <a:pt x="3112" y="218084"/>
                        </a:lnTo>
                        <a:cubicBezTo>
                          <a:pt x="1037"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rihåndsform: figur 36">
                    <a:extLst>
                      <a:ext uri="{FF2B5EF4-FFF2-40B4-BE49-F238E27FC236}">
                        <a16:creationId xmlns:a16="http://schemas.microsoft.com/office/drawing/2014/main" id="{B588050D-3CA1-43A0-978C-8382CB1AE546}"/>
                      </a:ext>
                    </a:extLst>
                  </p:cNvPr>
                  <p:cNvSpPr/>
                  <p:nvPr/>
                </p:nvSpPr>
                <p:spPr>
                  <a:xfrm>
                    <a:off x="893006" y="2063116"/>
                    <a:ext cx="115272" cy="159210"/>
                  </a:xfrm>
                  <a:custGeom>
                    <a:avLst/>
                    <a:gdLst>
                      <a:gd name="connsiteX0" fmla="*/ 100471 w 115272"/>
                      <a:gd name="connsiteY0" fmla="*/ 14649 h 159210"/>
                      <a:gd name="connsiteX1" fmla="*/ 115273 w 115272"/>
                      <a:gd name="connsiteY1" fmla="*/ 53283 h 159210"/>
                      <a:gd name="connsiteX2" fmla="*/ 115273 w 115272"/>
                      <a:gd name="connsiteY2" fmla="*/ 156096 h 159210"/>
                      <a:gd name="connsiteX3" fmla="*/ 112158 w 115272"/>
                      <a:gd name="connsiteY3" fmla="*/ 159210 h 159210"/>
                      <a:gd name="connsiteX4" fmla="*/ 101880 w 115272"/>
                      <a:gd name="connsiteY4" fmla="*/ 159210 h 159210"/>
                      <a:gd name="connsiteX5" fmla="*/ 98766 w 115272"/>
                      <a:gd name="connsiteY5" fmla="*/ 156096 h 159210"/>
                      <a:gd name="connsiteX6" fmla="*/ 98766 w 115272"/>
                      <a:gd name="connsiteY6" fmla="*/ 56407 h 159210"/>
                      <a:gd name="connsiteX7" fmla="*/ 87545 w 115272"/>
                      <a:gd name="connsiteY7" fmla="*/ 26337 h 159210"/>
                      <a:gd name="connsiteX8" fmla="*/ 58258 w 115272"/>
                      <a:gd name="connsiteY8" fmla="*/ 14649 h 159210"/>
                      <a:gd name="connsiteX9" fmla="*/ 28040 w 115272"/>
                      <a:gd name="connsiteY9" fmla="*/ 26022 h 159210"/>
                      <a:gd name="connsiteX10" fmla="*/ 16513 w 115272"/>
                      <a:gd name="connsiteY10" fmla="*/ 55769 h 159210"/>
                      <a:gd name="connsiteX11" fmla="*/ 16513 w 115272"/>
                      <a:gd name="connsiteY11" fmla="*/ 156096 h 159210"/>
                      <a:gd name="connsiteX12" fmla="*/ 13394 w 115272"/>
                      <a:gd name="connsiteY12" fmla="*/ 159210 h 159210"/>
                      <a:gd name="connsiteX13" fmla="*/ 3112 w 115272"/>
                      <a:gd name="connsiteY13" fmla="*/ 159210 h 159210"/>
                      <a:gd name="connsiteX14" fmla="*/ 0 w 115272"/>
                      <a:gd name="connsiteY14" fmla="*/ 156096 h 159210"/>
                      <a:gd name="connsiteX15" fmla="*/ 0 w 115272"/>
                      <a:gd name="connsiteY15" fmla="*/ 5305 h 159210"/>
                      <a:gd name="connsiteX16" fmla="*/ 3112 w 115272"/>
                      <a:gd name="connsiteY16" fmla="*/ 2191 h 159210"/>
                      <a:gd name="connsiteX17" fmla="*/ 13394 w 115272"/>
                      <a:gd name="connsiteY17" fmla="*/ 2191 h 159210"/>
                      <a:gd name="connsiteX18" fmla="*/ 16513 w 115272"/>
                      <a:gd name="connsiteY18" fmla="*/ 5305 h 159210"/>
                      <a:gd name="connsiteX19" fmla="*/ 16513 w 115272"/>
                      <a:gd name="connsiteY19" fmla="*/ 20564 h 159210"/>
                      <a:gd name="connsiteX20" fmla="*/ 16975 w 115272"/>
                      <a:gd name="connsiteY20" fmla="*/ 21660 h 159210"/>
                      <a:gd name="connsiteX21" fmla="*/ 17757 w 115272"/>
                      <a:gd name="connsiteY21" fmla="*/ 21193 h 159210"/>
                      <a:gd name="connsiteX22" fmla="*/ 35825 w 115272"/>
                      <a:gd name="connsiteY22" fmla="*/ 5458 h 159210"/>
                      <a:gd name="connsiteX23" fmla="*/ 61685 w 115272"/>
                      <a:gd name="connsiteY23" fmla="*/ 0 h 159210"/>
                      <a:gd name="connsiteX24" fmla="*/ 100471 w 115272"/>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2" h="159210">
                        <a:moveTo>
                          <a:pt x="100471" y="14649"/>
                        </a:moveTo>
                        <a:cubicBezTo>
                          <a:pt x="110339" y="24413"/>
                          <a:pt x="115273" y="37290"/>
                          <a:pt x="115273" y="53283"/>
                        </a:cubicBezTo>
                        <a:lnTo>
                          <a:pt x="115273" y="156096"/>
                        </a:lnTo>
                        <a:cubicBezTo>
                          <a:pt x="115273" y="158172"/>
                          <a:pt x="114234" y="159210"/>
                          <a:pt x="112158" y="159210"/>
                        </a:cubicBezTo>
                        <a:lnTo>
                          <a:pt x="101880" y="159210"/>
                        </a:lnTo>
                        <a:cubicBezTo>
                          <a:pt x="99804" y="159210"/>
                          <a:pt x="98766" y="158172"/>
                          <a:pt x="98766" y="156096"/>
                        </a:cubicBezTo>
                        <a:lnTo>
                          <a:pt x="98766" y="56407"/>
                        </a:lnTo>
                        <a:cubicBezTo>
                          <a:pt x="98766" y="44148"/>
                          <a:pt x="95022" y="34128"/>
                          <a:pt x="87545" y="26337"/>
                        </a:cubicBezTo>
                        <a:cubicBezTo>
                          <a:pt x="80068" y="18545"/>
                          <a:pt x="70305" y="14649"/>
                          <a:pt x="58258" y="14649"/>
                        </a:cubicBezTo>
                        <a:cubicBezTo>
                          <a:pt x="45797" y="14649"/>
                          <a:pt x="35723" y="18440"/>
                          <a:pt x="28040" y="26022"/>
                        </a:cubicBezTo>
                        <a:cubicBezTo>
                          <a:pt x="20350" y="33604"/>
                          <a:pt x="16513" y="43520"/>
                          <a:pt x="16513" y="55769"/>
                        </a:cubicBezTo>
                        <a:lnTo>
                          <a:pt x="16513" y="156096"/>
                        </a:lnTo>
                        <a:cubicBezTo>
                          <a:pt x="16513" y="158172"/>
                          <a:pt x="15469" y="159210"/>
                          <a:pt x="13394" y="159210"/>
                        </a:cubicBezTo>
                        <a:lnTo>
                          <a:pt x="3112" y="159210"/>
                        </a:lnTo>
                        <a:cubicBezTo>
                          <a:pt x="1037" y="159210"/>
                          <a:pt x="0" y="158172"/>
                          <a:pt x="0" y="156096"/>
                        </a:cubicBezTo>
                        <a:lnTo>
                          <a:pt x="0" y="5305"/>
                        </a:lnTo>
                        <a:cubicBezTo>
                          <a:pt x="0" y="3229"/>
                          <a:pt x="1037" y="2191"/>
                          <a:pt x="3112" y="2191"/>
                        </a:cubicBezTo>
                        <a:lnTo>
                          <a:pt x="13394" y="2191"/>
                        </a:lnTo>
                        <a:cubicBezTo>
                          <a:pt x="15469" y="2191"/>
                          <a:pt x="16513" y="3229"/>
                          <a:pt x="16513" y="5305"/>
                        </a:cubicBezTo>
                        <a:lnTo>
                          <a:pt x="16513" y="20564"/>
                        </a:lnTo>
                        <a:cubicBezTo>
                          <a:pt x="16513" y="21193"/>
                          <a:pt x="16665" y="21555"/>
                          <a:pt x="16975" y="21660"/>
                        </a:cubicBezTo>
                        <a:cubicBezTo>
                          <a:pt x="17286" y="21765"/>
                          <a:pt x="17550" y="21612"/>
                          <a:pt x="17757" y="21193"/>
                        </a:cubicBezTo>
                        <a:cubicBezTo>
                          <a:pt x="22320" y="14335"/>
                          <a:pt x="28350" y="9096"/>
                          <a:pt x="35825" y="5458"/>
                        </a:cubicBezTo>
                        <a:cubicBezTo>
                          <a:pt x="43307" y="1829"/>
                          <a:pt x="51924" y="0"/>
                          <a:pt x="61685" y="0"/>
                        </a:cubicBezTo>
                        <a:cubicBezTo>
                          <a:pt x="77677" y="0"/>
                          <a:pt x="90603" y="4886"/>
                          <a:pt x="100471"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8" name="Frihåndsform: figur 37">
                    <a:extLst>
                      <a:ext uri="{FF2B5EF4-FFF2-40B4-BE49-F238E27FC236}">
                        <a16:creationId xmlns:a16="http://schemas.microsoft.com/office/drawing/2014/main" id="{3F3CED35-B943-4ADE-B456-3AD249F1417B}"/>
                      </a:ext>
                    </a:extLst>
                  </p:cNvPr>
                  <p:cNvSpPr/>
                  <p:nvPr/>
                </p:nvSpPr>
                <p:spPr>
                  <a:xfrm>
                    <a:off x="1062886"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66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64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40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402 w 115281"/>
                      <a:gd name="connsiteY17" fmla="*/ 2191 h 159210"/>
                      <a:gd name="connsiteX18" fmla="*/ 16516 w 115281"/>
                      <a:gd name="connsiteY18" fmla="*/ 5305 h 159210"/>
                      <a:gd name="connsiteX19" fmla="*/ 16516 w 115281"/>
                      <a:gd name="connsiteY19" fmla="*/ 20564 h 159210"/>
                      <a:gd name="connsiteX20" fmla="*/ 16983 w 115281"/>
                      <a:gd name="connsiteY20" fmla="*/ 21660 h 159210"/>
                      <a:gd name="connsiteX21" fmla="*/ 17764 w 115281"/>
                      <a:gd name="connsiteY21" fmla="*/ 21193 h 159210"/>
                      <a:gd name="connsiteX22" fmla="*/ 35833 w 115281"/>
                      <a:gd name="connsiteY22" fmla="*/ 5458 h 159210"/>
                      <a:gd name="connsiteX23" fmla="*/ 61693 w 115281"/>
                      <a:gd name="connsiteY23" fmla="*/ 0 h 159210"/>
                      <a:gd name="connsiteX24" fmla="*/ 100479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47" y="24413"/>
                          <a:pt x="115281" y="37290"/>
                          <a:pt x="115281" y="53283"/>
                        </a:cubicBezTo>
                        <a:lnTo>
                          <a:pt x="115281" y="156096"/>
                        </a:lnTo>
                        <a:cubicBezTo>
                          <a:pt x="115281" y="158172"/>
                          <a:pt x="114233" y="159210"/>
                          <a:pt x="112166" y="159210"/>
                        </a:cubicBezTo>
                        <a:lnTo>
                          <a:pt x="101879" y="159210"/>
                        </a:lnTo>
                        <a:cubicBezTo>
                          <a:pt x="99803" y="159210"/>
                          <a:pt x="98765" y="158172"/>
                          <a:pt x="98765" y="156096"/>
                        </a:cubicBezTo>
                        <a:lnTo>
                          <a:pt x="98765" y="56407"/>
                        </a:lnTo>
                        <a:cubicBezTo>
                          <a:pt x="98765" y="44148"/>
                          <a:pt x="95031" y="34128"/>
                          <a:pt x="87554" y="26337"/>
                        </a:cubicBezTo>
                        <a:cubicBezTo>
                          <a:pt x="80067" y="18545"/>
                          <a:pt x="70304" y="14649"/>
                          <a:pt x="58264" y="14649"/>
                        </a:cubicBezTo>
                        <a:cubicBezTo>
                          <a:pt x="45796" y="14649"/>
                          <a:pt x="35728" y="18440"/>
                          <a:pt x="28042" y="26022"/>
                        </a:cubicBezTo>
                        <a:cubicBezTo>
                          <a:pt x="20355" y="33604"/>
                          <a:pt x="16516" y="43520"/>
                          <a:pt x="16516" y="55769"/>
                        </a:cubicBezTo>
                        <a:lnTo>
                          <a:pt x="16516" y="156096"/>
                        </a:lnTo>
                        <a:cubicBezTo>
                          <a:pt x="16516" y="158172"/>
                          <a:pt x="15469" y="159210"/>
                          <a:pt x="13402" y="159210"/>
                        </a:cubicBezTo>
                        <a:lnTo>
                          <a:pt x="3115" y="159210"/>
                        </a:lnTo>
                        <a:cubicBezTo>
                          <a:pt x="1038" y="159210"/>
                          <a:pt x="0" y="158172"/>
                          <a:pt x="0" y="156096"/>
                        </a:cubicBezTo>
                        <a:lnTo>
                          <a:pt x="0" y="5305"/>
                        </a:lnTo>
                        <a:cubicBezTo>
                          <a:pt x="0" y="3229"/>
                          <a:pt x="1038" y="2191"/>
                          <a:pt x="3115" y="2191"/>
                        </a:cubicBezTo>
                        <a:lnTo>
                          <a:pt x="13402" y="2191"/>
                        </a:lnTo>
                        <a:cubicBezTo>
                          <a:pt x="15469" y="2191"/>
                          <a:pt x="16516" y="3229"/>
                          <a:pt x="16516" y="5305"/>
                        </a:cubicBezTo>
                        <a:lnTo>
                          <a:pt x="16516" y="20564"/>
                        </a:lnTo>
                        <a:cubicBezTo>
                          <a:pt x="16516" y="21193"/>
                          <a:pt x="16669" y="21555"/>
                          <a:pt x="16983" y="21660"/>
                        </a:cubicBezTo>
                        <a:cubicBezTo>
                          <a:pt x="17288" y="21765"/>
                          <a:pt x="17555" y="21612"/>
                          <a:pt x="17764" y="21193"/>
                        </a:cubicBezTo>
                        <a:cubicBezTo>
                          <a:pt x="22327" y="14335"/>
                          <a:pt x="28356" y="9096"/>
                          <a:pt x="35833" y="5458"/>
                        </a:cubicBezTo>
                        <a:cubicBezTo>
                          <a:pt x="43310" y="1829"/>
                          <a:pt x="51930" y="0"/>
                          <a:pt x="61693" y="0"/>
                        </a:cubicBezTo>
                        <a:cubicBezTo>
                          <a:pt x="77686" y="0"/>
                          <a:pt x="90611" y="4886"/>
                          <a:pt x="100479"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9" name="Frihåndsform: figur 38">
                    <a:extLst>
                      <a:ext uri="{FF2B5EF4-FFF2-40B4-BE49-F238E27FC236}">
                        <a16:creationId xmlns:a16="http://schemas.microsoft.com/office/drawing/2014/main" id="{86F2A8B0-E6A5-48A8-95CA-2139236FB116}"/>
                      </a:ext>
                    </a:extLst>
                  </p:cNvPr>
                  <p:cNvSpPr/>
                  <p:nvPr/>
                </p:nvSpPr>
                <p:spPr>
                  <a:xfrm>
                    <a:off x="1232774" y="2004242"/>
                    <a:ext cx="16516" cy="218084"/>
                  </a:xfrm>
                  <a:custGeom>
                    <a:avLst/>
                    <a:gdLst>
                      <a:gd name="connsiteX0" fmla="*/ 0 w 16516"/>
                      <a:gd name="connsiteY0" fmla="*/ 214970 h 218084"/>
                      <a:gd name="connsiteX1" fmla="*/ 0 w 16516"/>
                      <a:gd name="connsiteY1" fmla="*/ 3115 h 218084"/>
                      <a:gd name="connsiteX2" fmla="*/ 3115 w 16516"/>
                      <a:gd name="connsiteY2" fmla="*/ 0 h 218084"/>
                      <a:gd name="connsiteX3" fmla="*/ 13392 w 16516"/>
                      <a:gd name="connsiteY3" fmla="*/ 0 h 218084"/>
                      <a:gd name="connsiteX4" fmla="*/ 16516 w 16516"/>
                      <a:gd name="connsiteY4" fmla="*/ 3115 h 218084"/>
                      <a:gd name="connsiteX5" fmla="*/ 16516 w 16516"/>
                      <a:gd name="connsiteY5" fmla="*/ 214970 h 218084"/>
                      <a:gd name="connsiteX6" fmla="*/ 13392 w 16516"/>
                      <a:gd name="connsiteY6" fmla="*/ 218084 h 218084"/>
                      <a:gd name="connsiteX7" fmla="*/ 3115 w 16516"/>
                      <a:gd name="connsiteY7" fmla="*/ 218084 h 218084"/>
                      <a:gd name="connsiteX8" fmla="*/ 0 w 16516"/>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6" h="218084">
                        <a:moveTo>
                          <a:pt x="0" y="214970"/>
                        </a:moveTo>
                        <a:lnTo>
                          <a:pt x="0" y="3115"/>
                        </a:lnTo>
                        <a:cubicBezTo>
                          <a:pt x="0" y="1038"/>
                          <a:pt x="1038" y="0"/>
                          <a:pt x="3115" y="0"/>
                        </a:cubicBezTo>
                        <a:lnTo>
                          <a:pt x="13392" y="0"/>
                        </a:lnTo>
                        <a:cubicBezTo>
                          <a:pt x="15469" y="0"/>
                          <a:pt x="16516" y="1038"/>
                          <a:pt x="16516" y="3115"/>
                        </a:cubicBezTo>
                        <a:lnTo>
                          <a:pt x="16516" y="214970"/>
                        </a:lnTo>
                        <a:cubicBezTo>
                          <a:pt x="16516" y="217046"/>
                          <a:pt x="15469" y="218084"/>
                          <a:pt x="1339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ihåndsform: figur 39">
                    <a:extLst>
                      <a:ext uri="{FF2B5EF4-FFF2-40B4-BE49-F238E27FC236}">
                        <a16:creationId xmlns:a16="http://schemas.microsoft.com/office/drawing/2014/main" id="{A9089257-3D94-42CF-8A7A-372B47065147}"/>
                      </a:ext>
                    </a:extLst>
                  </p:cNvPr>
                  <p:cNvSpPr/>
                  <p:nvPr/>
                </p:nvSpPr>
                <p:spPr>
                  <a:xfrm>
                    <a:off x="1295334" y="2062812"/>
                    <a:ext cx="119319" cy="162010"/>
                  </a:xfrm>
                  <a:custGeom>
                    <a:avLst/>
                    <a:gdLst>
                      <a:gd name="connsiteX0" fmla="*/ 104994 w 119319"/>
                      <a:gd name="connsiteY0" fmla="*/ 14173 h 162010"/>
                      <a:gd name="connsiteX1" fmla="*/ 119320 w 119319"/>
                      <a:gd name="connsiteY1" fmla="*/ 52340 h 162010"/>
                      <a:gd name="connsiteX2" fmla="*/ 119320 w 119319"/>
                      <a:gd name="connsiteY2" fmla="*/ 156400 h 162010"/>
                      <a:gd name="connsiteX3" fmla="*/ 116205 w 119319"/>
                      <a:gd name="connsiteY3" fmla="*/ 159515 h 162010"/>
                      <a:gd name="connsiteX4" fmla="*/ 105928 w 119319"/>
                      <a:gd name="connsiteY4" fmla="*/ 159515 h 162010"/>
                      <a:gd name="connsiteX5" fmla="*/ 102803 w 119319"/>
                      <a:gd name="connsiteY5" fmla="*/ 156400 h 162010"/>
                      <a:gd name="connsiteX6" fmla="*/ 102803 w 119319"/>
                      <a:gd name="connsiteY6" fmla="*/ 141761 h 162010"/>
                      <a:gd name="connsiteX7" fmla="*/ 102346 w 119319"/>
                      <a:gd name="connsiteY7" fmla="*/ 140827 h 162010"/>
                      <a:gd name="connsiteX8" fmla="*/ 101251 w 119319"/>
                      <a:gd name="connsiteY8" fmla="*/ 141141 h 162010"/>
                      <a:gd name="connsiteX9" fmla="*/ 80220 w 119319"/>
                      <a:gd name="connsiteY9" fmla="*/ 156715 h 162010"/>
                      <a:gd name="connsiteX10" fmla="*/ 51406 w 119319"/>
                      <a:gd name="connsiteY10" fmla="*/ 162011 h 162010"/>
                      <a:gd name="connsiteX11" fmla="*/ 14954 w 119319"/>
                      <a:gd name="connsiteY11" fmla="*/ 151105 h 162010"/>
                      <a:gd name="connsiteX12" fmla="*/ 0 w 119319"/>
                      <a:gd name="connsiteY12" fmla="*/ 117767 h 162010"/>
                      <a:gd name="connsiteX13" fmla="*/ 17136 w 119319"/>
                      <a:gd name="connsiteY13" fmla="*/ 81315 h 162010"/>
                      <a:gd name="connsiteX14" fmla="*/ 64170 w 119319"/>
                      <a:gd name="connsiteY14" fmla="*/ 67923 h 162010"/>
                      <a:gd name="connsiteX15" fmla="*/ 101565 w 119319"/>
                      <a:gd name="connsiteY15" fmla="*/ 67923 h 162010"/>
                      <a:gd name="connsiteX16" fmla="*/ 102803 w 119319"/>
                      <a:gd name="connsiteY16" fmla="*/ 66675 h 162010"/>
                      <a:gd name="connsiteX17" fmla="*/ 102803 w 119319"/>
                      <a:gd name="connsiteY17" fmla="*/ 52654 h 162010"/>
                      <a:gd name="connsiteX18" fmla="*/ 92993 w 119319"/>
                      <a:gd name="connsiteY18" fmla="*/ 24927 h 162010"/>
                      <a:gd name="connsiteX19" fmla="*/ 62932 w 119319"/>
                      <a:gd name="connsiteY19" fmla="*/ 14649 h 162010"/>
                      <a:gd name="connsiteX20" fmla="*/ 36757 w 119319"/>
                      <a:gd name="connsiteY20" fmla="*/ 21184 h 162010"/>
                      <a:gd name="connsiteX21" fmla="*/ 23984 w 119319"/>
                      <a:gd name="connsiteY21" fmla="*/ 38633 h 162010"/>
                      <a:gd name="connsiteX22" fmla="*/ 20241 w 119319"/>
                      <a:gd name="connsiteY22" fmla="*/ 41443 h 162010"/>
                      <a:gd name="connsiteX23" fmla="*/ 9344 w 119319"/>
                      <a:gd name="connsiteY23" fmla="*/ 39881 h 162010"/>
                      <a:gd name="connsiteX24" fmla="*/ 6544 w 119319"/>
                      <a:gd name="connsiteY24" fmla="*/ 37386 h 162010"/>
                      <a:gd name="connsiteX25" fmla="*/ 24765 w 119319"/>
                      <a:gd name="connsiteY25" fmla="*/ 10277 h 162010"/>
                      <a:gd name="connsiteX26" fmla="*/ 63246 w 119319"/>
                      <a:gd name="connsiteY26" fmla="*/ 0 h 162010"/>
                      <a:gd name="connsiteX27" fmla="*/ 104994 w 119319"/>
                      <a:gd name="connsiteY27" fmla="*/ 14173 h 162010"/>
                      <a:gd name="connsiteX28" fmla="*/ 88325 w 119319"/>
                      <a:gd name="connsiteY28" fmla="*/ 138017 h 162010"/>
                      <a:gd name="connsiteX29" fmla="*/ 102803 w 119319"/>
                      <a:gd name="connsiteY29" fmla="*/ 111223 h 162010"/>
                      <a:gd name="connsiteX30" fmla="*/ 102803 w 119319"/>
                      <a:gd name="connsiteY30" fmla="*/ 82877 h 162010"/>
                      <a:gd name="connsiteX31" fmla="*/ 101565 w 119319"/>
                      <a:gd name="connsiteY31" fmla="*/ 81629 h 162010"/>
                      <a:gd name="connsiteX32" fmla="*/ 65742 w 119319"/>
                      <a:gd name="connsiteY32" fmla="*/ 81629 h 162010"/>
                      <a:gd name="connsiteX33" fmla="*/ 30061 w 119319"/>
                      <a:gd name="connsiteY33" fmla="*/ 90973 h 162010"/>
                      <a:gd name="connsiteX34" fmla="*/ 16507 w 119319"/>
                      <a:gd name="connsiteY34" fmla="*/ 116834 h 162010"/>
                      <a:gd name="connsiteX35" fmla="*/ 27108 w 119319"/>
                      <a:gd name="connsiteY35" fmla="*/ 139884 h 162010"/>
                      <a:gd name="connsiteX36" fmla="*/ 54207 w 119319"/>
                      <a:gd name="connsiteY36" fmla="*/ 147685 h 162010"/>
                      <a:gd name="connsiteX37" fmla="*/ 88325 w 11931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19" h="162010">
                        <a:moveTo>
                          <a:pt x="104994" y="14173"/>
                        </a:moveTo>
                        <a:cubicBezTo>
                          <a:pt x="114538" y="23632"/>
                          <a:pt x="119320" y="36347"/>
                          <a:pt x="119320" y="52340"/>
                        </a:cubicBezTo>
                        <a:lnTo>
                          <a:pt x="119320" y="156400"/>
                        </a:lnTo>
                        <a:cubicBezTo>
                          <a:pt x="119320" y="158477"/>
                          <a:pt x="118281" y="159515"/>
                          <a:pt x="116205" y="159515"/>
                        </a:cubicBezTo>
                        <a:lnTo>
                          <a:pt x="105928" y="159515"/>
                        </a:lnTo>
                        <a:cubicBezTo>
                          <a:pt x="103842" y="159515"/>
                          <a:pt x="102803" y="158477"/>
                          <a:pt x="102803" y="156400"/>
                        </a:cubicBezTo>
                        <a:lnTo>
                          <a:pt x="102803" y="141761"/>
                        </a:lnTo>
                        <a:cubicBezTo>
                          <a:pt x="102803" y="141342"/>
                          <a:pt x="102651" y="141037"/>
                          <a:pt x="102346" y="140827"/>
                        </a:cubicBezTo>
                        <a:cubicBezTo>
                          <a:pt x="102032" y="140618"/>
                          <a:pt x="101670" y="140722"/>
                          <a:pt x="101251" y="141141"/>
                        </a:cubicBezTo>
                        <a:cubicBezTo>
                          <a:pt x="95850" y="147990"/>
                          <a:pt x="88840" y="153181"/>
                          <a:pt x="80220" y="156715"/>
                        </a:cubicBezTo>
                        <a:cubicBezTo>
                          <a:pt x="71599" y="160249"/>
                          <a:pt x="61998" y="162011"/>
                          <a:pt x="51406" y="162011"/>
                        </a:cubicBezTo>
                        <a:cubicBezTo>
                          <a:pt x="37071" y="162011"/>
                          <a:pt x="24917" y="158382"/>
                          <a:pt x="14954" y="151105"/>
                        </a:cubicBezTo>
                        <a:cubicBezTo>
                          <a:pt x="4982" y="143837"/>
                          <a:pt x="0" y="132721"/>
                          <a:pt x="0" y="117767"/>
                        </a:cubicBezTo>
                        <a:cubicBezTo>
                          <a:pt x="0" y="102403"/>
                          <a:pt x="5705" y="90249"/>
                          <a:pt x="17136" y="81315"/>
                        </a:cubicBezTo>
                        <a:cubicBezTo>
                          <a:pt x="28556" y="72390"/>
                          <a:pt x="44234" y="67923"/>
                          <a:pt x="64170" y="67923"/>
                        </a:cubicBezTo>
                        <a:lnTo>
                          <a:pt x="101565" y="67923"/>
                        </a:lnTo>
                        <a:cubicBezTo>
                          <a:pt x="102394" y="67923"/>
                          <a:pt x="102803" y="67504"/>
                          <a:pt x="102803" y="66675"/>
                        </a:cubicBezTo>
                        <a:lnTo>
                          <a:pt x="102803" y="52654"/>
                        </a:lnTo>
                        <a:cubicBezTo>
                          <a:pt x="102803" y="41024"/>
                          <a:pt x="99536" y="31785"/>
                          <a:pt x="92993" y="24927"/>
                        </a:cubicBezTo>
                        <a:cubicBezTo>
                          <a:pt x="86459" y="18078"/>
                          <a:pt x="76429" y="14649"/>
                          <a:pt x="62932" y="14649"/>
                        </a:cubicBezTo>
                        <a:cubicBezTo>
                          <a:pt x="52340" y="14649"/>
                          <a:pt x="43615" y="16821"/>
                          <a:pt x="36757" y="21184"/>
                        </a:cubicBezTo>
                        <a:cubicBezTo>
                          <a:pt x="29908" y="25546"/>
                          <a:pt x="25651" y="31366"/>
                          <a:pt x="23984" y="38633"/>
                        </a:cubicBezTo>
                        <a:cubicBezTo>
                          <a:pt x="23365" y="40719"/>
                          <a:pt x="22117" y="41643"/>
                          <a:pt x="20241" y="41443"/>
                        </a:cubicBezTo>
                        <a:lnTo>
                          <a:pt x="9344" y="39881"/>
                        </a:lnTo>
                        <a:cubicBezTo>
                          <a:pt x="7058" y="39472"/>
                          <a:pt x="6115" y="38633"/>
                          <a:pt x="6544" y="37386"/>
                        </a:cubicBezTo>
                        <a:cubicBezTo>
                          <a:pt x="8411" y="26175"/>
                          <a:pt x="14488" y="17135"/>
                          <a:pt x="24765" y="10277"/>
                        </a:cubicBezTo>
                        <a:cubicBezTo>
                          <a:pt x="35052" y="3429"/>
                          <a:pt x="47873" y="0"/>
                          <a:pt x="63246" y="0"/>
                        </a:cubicBezTo>
                        <a:cubicBezTo>
                          <a:pt x="81515" y="0"/>
                          <a:pt x="95441" y="4734"/>
                          <a:pt x="104994" y="14173"/>
                        </a:cubicBezTo>
                        <a:close/>
                        <a:moveTo>
                          <a:pt x="88325" y="138017"/>
                        </a:moveTo>
                        <a:cubicBezTo>
                          <a:pt x="97984" y="131578"/>
                          <a:pt x="102803" y="122653"/>
                          <a:pt x="102803" y="111223"/>
                        </a:cubicBezTo>
                        <a:lnTo>
                          <a:pt x="102803" y="82877"/>
                        </a:lnTo>
                        <a:cubicBezTo>
                          <a:pt x="102803" y="82048"/>
                          <a:pt x="102394" y="81629"/>
                          <a:pt x="101565" y="81629"/>
                        </a:cubicBezTo>
                        <a:lnTo>
                          <a:pt x="65742" y="81629"/>
                        </a:lnTo>
                        <a:cubicBezTo>
                          <a:pt x="50987" y="81629"/>
                          <a:pt x="39091" y="84744"/>
                          <a:pt x="30061" y="90973"/>
                        </a:cubicBezTo>
                        <a:cubicBezTo>
                          <a:pt x="21031" y="97212"/>
                          <a:pt x="16507" y="105832"/>
                          <a:pt x="16507" y="116834"/>
                        </a:cubicBezTo>
                        <a:cubicBezTo>
                          <a:pt x="16507" y="127016"/>
                          <a:pt x="20041" y="134703"/>
                          <a:pt x="27108" y="139884"/>
                        </a:cubicBezTo>
                        <a:cubicBezTo>
                          <a:pt x="34166" y="145085"/>
                          <a:pt x="43196" y="147685"/>
                          <a:pt x="54207" y="147685"/>
                        </a:cubicBezTo>
                        <a:cubicBezTo>
                          <a:pt x="67294" y="147685"/>
                          <a:pt x="78658"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ihåndsform: figur 40">
                    <a:extLst>
                      <a:ext uri="{FF2B5EF4-FFF2-40B4-BE49-F238E27FC236}">
                        <a16:creationId xmlns:a16="http://schemas.microsoft.com/office/drawing/2014/main" id="{837070AC-C801-4EF7-A60D-BC2469DF111E}"/>
                      </a:ext>
                    </a:extLst>
                  </p:cNvPr>
                  <p:cNvSpPr/>
                  <p:nvPr/>
                </p:nvSpPr>
                <p:spPr>
                  <a:xfrm>
                    <a:off x="1467870"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57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55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39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392 w 115281"/>
                      <a:gd name="connsiteY17" fmla="*/ 2191 h 159210"/>
                      <a:gd name="connsiteX18" fmla="*/ 16516 w 115281"/>
                      <a:gd name="connsiteY18" fmla="*/ 5305 h 159210"/>
                      <a:gd name="connsiteX19" fmla="*/ 16516 w 115281"/>
                      <a:gd name="connsiteY19" fmla="*/ 20564 h 159210"/>
                      <a:gd name="connsiteX20" fmla="*/ 16974 w 115281"/>
                      <a:gd name="connsiteY20" fmla="*/ 21660 h 159210"/>
                      <a:gd name="connsiteX21" fmla="*/ 17755 w 115281"/>
                      <a:gd name="connsiteY21" fmla="*/ 21193 h 159210"/>
                      <a:gd name="connsiteX22" fmla="*/ 35824 w 115281"/>
                      <a:gd name="connsiteY22" fmla="*/ 5458 h 159210"/>
                      <a:gd name="connsiteX23" fmla="*/ 61684 w 115281"/>
                      <a:gd name="connsiteY23" fmla="*/ 0 h 159210"/>
                      <a:gd name="connsiteX24" fmla="*/ 100470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38" y="24413"/>
                          <a:pt x="115281" y="37290"/>
                          <a:pt x="115281" y="53283"/>
                        </a:cubicBezTo>
                        <a:lnTo>
                          <a:pt x="115281" y="156096"/>
                        </a:lnTo>
                        <a:cubicBezTo>
                          <a:pt x="115281" y="158172"/>
                          <a:pt x="114233" y="159210"/>
                          <a:pt x="112157" y="159210"/>
                        </a:cubicBezTo>
                        <a:lnTo>
                          <a:pt x="101879" y="159210"/>
                        </a:lnTo>
                        <a:cubicBezTo>
                          <a:pt x="99803" y="159210"/>
                          <a:pt x="98765" y="158172"/>
                          <a:pt x="98765" y="156096"/>
                        </a:cubicBezTo>
                        <a:lnTo>
                          <a:pt x="98765" y="56407"/>
                        </a:lnTo>
                        <a:cubicBezTo>
                          <a:pt x="98765" y="44148"/>
                          <a:pt x="95021" y="34128"/>
                          <a:pt x="87554" y="26337"/>
                        </a:cubicBezTo>
                        <a:cubicBezTo>
                          <a:pt x="80067" y="18545"/>
                          <a:pt x="70304" y="14649"/>
                          <a:pt x="58255" y="14649"/>
                        </a:cubicBezTo>
                        <a:cubicBezTo>
                          <a:pt x="45796" y="14649"/>
                          <a:pt x="35728" y="18440"/>
                          <a:pt x="28042" y="26022"/>
                        </a:cubicBezTo>
                        <a:cubicBezTo>
                          <a:pt x="20355" y="33604"/>
                          <a:pt x="16516" y="43520"/>
                          <a:pt x="16516" y="55769"/>
                        </a:cubicBezTo>
                        <a:lnTo>
                          <a:pt x="16516" y="156096"/>
                        </a:lnTo>
                        <a:cubicBezTo>
                          <a:pt x="16516"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16" y="3229"/>
                          <a:pt x="16516" y="5305"/>
                        </a:cubicBezTo>
                        <a:lnTo>
                          <a:pt x="16516" y="20564"/>
                        </a:lnTo>
                        <a:cubicBezTo>
                          <a:pt x="16516" y="21193"/>
                          <a:pt x="16669" y="21555"/>
                          <a:pt x="16974" y="21660"/>
                        </a:cubicBezTo>
                        <a:cubicBezTo>
                          <a:pt x="17288" y="21765"/>
                          <a:pt x="17555" y="21612"/>
                          <a:pt x="17755" y="21193"/>
                        </a:cubicBezTo>
                        <a:cubicBezTo>
                          <a:pt x="22327" y="14335"/>
                          <a:pt x="28356" y="9096"/>
                          <a:pt x="35824" y="5458"/>
                        </a:cubicBezTo>
                        <a:cubicBezTo>
                          <a:pt x="43310" y="1829"/>
                          <a:pt x="51930" y="0"/>
                          <a:pt x="61684" y="0"/>
                        </a:cubicBezTo>
                        <a:cubicBezTo>
                          <a:pt x="77686" y="0"/>
                          <a:pt x="90611"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ihåndsform: figur 41">
                    <a:extLst>
                      <a:ext uri="{FF2B5EF4-FFF2-40B4-BE49-F238E27FC236}">
                        <a16:creationId xmlns:a16="http://schemas.microsoft.com/office/drawing/2014/main" id="{388CC7DB-8A98-4B79-B0D0-50A1521ADCE1}"/>
                      </a:ext>
                    </a:extLst>
                  </p:cNvPr>
                  <p:cNvSpPr/>
                  <p:nvPr/>
                </p:nvSpPr>
                <p:spPr>
                  <a:xfrm>
                    <a:off x="1632871" y="2004242"/>
                    <a:ext cx="119329" cy="220579"/>
                  </a:xfrm>
                  <a:custGeom>
                    <a:avLst/>
                    <a:gdLst>
                      <a:gd name="connsiteX0" fmla="*/ 105928 w 119329"/>
                      <a:gd name="connsiteY0" fmla="*/ 0 h 220579"/>
                      <a:gd name="connsiteX1" fmla="*/ 116215 w 119329"/>
                      <a:gd name="connsiteY1" fmla="*/ 0 h 220579"/>
                      <a:gd name="connsiteX2" fmla="*/ 119329 w 119329"/>
                      <a:gd name="connsiteY2" fmla="*/ 3115 h 220579"/>
                      <a:gd name="connsiteX3" fmla="*/ 119329 w 119329"/>
                      <a:gd name="connsiteY3" fmla="*/ 214970 h 220579"/>
                      <a:gd name="connsiteX4" fmla="*/ 116215 w 119329"/>
                      <a:gd name="connsiteY4" fmla="*/ 218084 h 220579"/>
                      <a:gd name="connsiteX5" fmla="*/ 105928 w 119329"/>
                      <a:gd name="connsiteY5" fmla="*/ 218084 h 220579"/>
                      <a:gd name="connsiteX6" fmla="*/ 102813 w 119329"/>
                      <a:gd name="connsiteY6" fmla="*/ 214970 h 220579"/>
                      <a:gd name="connsiteX7" fmla="*/ 102813 w 119329"/>
                      <a:gd name="connsiteY7" fmla="*/ 199711 h 220579"/>
                      <a:gd name="connsiteX8" fmla="*/ 102346 w 119329"/>
                      <a:gd name="connsiteY8" fmla="*/ 198615 h 220579"/>
                      <a:gd name="connsiteX9" fmla="*/ 101260 w 119329"/>
                      <a:gd name="connsiteY9" fmla="*/ 199082 h 220579"/>
                      <a:gd name="connsiteX10" fmla="*/ 83811 w 119329"/>
                      <a:gd name="connsiteY10" fmla="*/ 214970 h 220579"/>
                      <a:gd name="connsiteX11" fmla="*/ 59198 w 119329"/>
                      <a:gd name="connsiteY11" fmla="*/ 220580 h 220579"/>
                      <a:gd name="connsiteX12" fmla="*/ 23365 w 119329"/>
                      <a:gd name="connsiteY12" fmla="*/ 209359 h 220579"/>
                      <a:gd name="connsiteX13" fmla="*/ 3429 w 119329"/>
                      <a:gd name="connsiteY13" fmla="*/ 179146 h 220579"/>
                      <a:gd name="connsiteX14" fmla="*/ 629 w 119329"/>
                      <a:gd name="connsiteY14" fmla="*/ 163106 h 220579"/>
                      <a:gd name="connsiteX15" fmla="*/ 0 w 119329"/>
                      <a:gd name="connsiteY15" fmla="*/ 139884 h 220579"/>
                      <a:gd name="connsiteX16" fmla="*/ 629 w 119329"/>
                      <a:gd name="connsiteY16" fmla="*/ 116834 h 220579"/>
                      <a:gd name="connsiteX17" fmla="*/ 3124 w 119329"/>
                      <a:gd name="connsiteY17" fmla="*/ 100632 h 220579"/>
                      <a:gd name="connsiteX18" fmla="*/ 22593 w 119329"/>
                      <a:gd name="connsiteY18" fmla="*/ 69942 h 220579"/>
                      <a:gd name="connsiteX19" fmla="*/ 59198 w 119329"/>
                      <a:gd name="connsiteY19" fmla="*/ 58569 h 220579"/>
                      <a:gd name="connsiteX20" fmla="*/ 83811 w 119329"/>
                      <a:gd name="connsiteY20" fmla="*/ 64180 h 220579"/>
                      <a:gd name="connsiteX21" fmla="*/ 101260 w 119329"/>
                      <a:gd name="connsiteY21" fmla="*/ 80067 h 220579"/>
                      <a:gd name="connsiteX22" fmla="*/ 102194 w 119329"/>
                      <a:gd name="connsiteY22" fmla="*/ 80848 h 220579"/>
                      <a:gd name="connsiteX23" fmla="*/ 102813 w 119329"/>
                      <a:gd name="connsiteY23" fmla="*/ 79762 h 220579"/>
                      <a:gd name="connsiteX24" fmla="*/ 102813 w 119329"/>
                      <a:gd name="connsiteY24" fmla="*/ 3115 h 220579"/>
                      <a:gd name="connsiteX25" fmla="*/ 105928 w 119329"/>
                      <a:gd name="connsiteY25" fmla="*/ 0 h 220579"/>
                      <a:gd name="connsiteX26" fmla="*/ 101727 w 119329"/>
                      <a:gd name="connsiteY26" fmla="*/ 163249 h 220579"/>
                      <a:gd name="connsiteX27" fmla="*/ 102499 w 119329"/>
                      <a:gd name="connsiteY27" fmla="*/ 139884 h 220579"/>
                      <a:gd name="connsiteX28" fmla="*/ 101565 w 119329"/>
                      <a:gd name="connsiteY28" fmla="*/ 115738 h 220579"/>
                      <a:gd name="connsiteX29" fmla="*/ 98451 w 119329"/>
                      <a:gd name="connsiteY29" fmla="*/ 101879 h 220579"/>
                      <a:gd name="connsiteX30" fmla="*/ 85211 w 119329"/>
                      <a:gd name="connsiteY30" fmla="*/ 81162 h 220579"/>
                      <a:gd name="connsiteX31" fmla="*/ 61065 w 119329"/>
                      <a:gd name="connsiteY31" fmla="*/ 73219 h 220579"/>
                      <a:gd name="connsiteX32" fmla="*/ 35824 w 119329"/>
                      <a:gd name="connsiteY32" fmla="*/ 81162 h 220579"/>
                      <a:gd name="connsiteX33" fmla="*/ 21498 w 119329"/>
                      <a:gd name="connsiteY33" fmla="*/ 101565 h 220579"/>
                      <a:gd name="connsiteX34" fmla="*/ 17612 w 119329"/>
                      <a:gd name="connsiteY34" fmla="*/ 115119 h 220579"/>
                      <a:gd name="connsiteX35" fmla="*/ 16516 w 119329"/>
                      <a:gd name="connsiteY35" fmla="*/ 139579 h 220579"/>
                      <a:gd name="connsiteX36" fmla="*/ 17450 w 119329"/>
                      <a:gd name="connsiteY36" fmla="*/ 163097 h 220579"/>
                      <a:gd name="connsiteX37" fmla="*/ 20565 w 119329"/>
                      <a:gd name="connsiteY37" fmla="*/ 176651 h 220579"/>
                      <a:gd name="connsiteX38" fmla="*/ 34585 w 119329"/>
                      <a:gd name="connsiteY38" fmla="*/ 197834 h 220579"/>
                      <a:gd name="connsiteX39" fmla="*/ 60760 w 119329"/>
                      <a:gd name="connsiteY39" fmla="*/ 205940 h 220579"/>
                      <a:gd name="connsiteX40" fmla="*/ 85211 w 119329"/>
                      <a:gd name="connsiteY40" fmla="*/ 197834 h 220579"/>
                      <a:gd name="connsiteX41" fmla="*/ 98765 w 119329"/>
                      <a:gd name="connsiteY41" fmla="*/ 176651 h 220579"/>
                      <a:gd name="connsiteX42" fmla="*/ 101727 w 119329"/>
                      <a:gd name="connsiteY42" fmla="*/ 163249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29" h="220579">
                        <a:moveTo>
                          <a:pt x="105928" y="0"/>
                        </a:moveTo>
                        <a:lnTo>
                          <a:pt x="116215" y="0"/>
                        </a:lnTo>
                        <a:cubicBezTo>
                          <a:pt x="118291" y="0"/>
                          <a:pt x="119329" y="1038"/>
                          <a:pt x="119329" y="3115"/>
                        </a:cubicBezTo>
                        <a:lnTo>
                          <a:pt x="119329" y="214970"/>
                        </a:lnTo>
                        <a:cubicBezTo>
                          <a:pt x="119329" y="217046"/>
                          <a:pt x="118291" y="218084"/>
                          <a:pt x="116215" y="218084"/>
                        </a:cubicBezTo>
                        <a:lnTo>
                          <a:pt x="105928" y="218084"/>
                        </a:lnTo>
                        <a:cubicBezTo>
                          <a:pt x="103851" y="218084"/>
                          <a:pt x="102813" y="217046"/>
                          <a:pt x="102813" y="214970"/>
                        </a:cubicBezTo>
                        <a:lnTo>
                          <a:pt x="102813" y="199711"/>
                        </a:lnTo>
                        <a:cubicBezTo>
                          <a:pt x="102813" y="199082"/>
                          <a:pt x="102660" y="198720"/>
                          <a:pt x="102346" y="198615"/>
                        </a:cubicBezTo>
                        <a:cubicBezTo>
                          <a:pt x="102041" y="198511"/>
                          <a:pt x="101670" y="198672"/>
                          <a:pt x="101260" y="199082"/>
                        </a:cubicBezTo>
                        <a:cubicBezTo>
                          <a:pt x="96888" y="205940"/>
                          <a:pt x="91078" y="211236"/>
                          <a:pt x="83811" y="214970"/>
                        </a:cubicBezTo>
                        <a:cubicBezTo>
                          <a:pt x="76533" y="218713"/>
                          <a:pt x="68332" y="220580"/>
                          <a:pt x="59198" y="220580"/>
                        </a:cubicBezTo>
                        <a:cubicBezTo>
                          <a:pt x="45072" y="220580"/>
                          <a:pt x="33128" y="216846"/>
                          <a:pt x="23365" y="209359"/>
                        </a:cubicBezTo>
                        <a:cubicBezTo>
                          <a:pt x="13602" y="201882"/>
                          <a:pt x="6963" y="191814"/>
                          <a:pt x="3429" y="179146"/>
                        </a:cubicBezTo>
                        <a:cubicBezTo>
                          <a:pt x="1972" y="174365"/>
                          <a:pt x="1038" y="169021"/>
                          <a:pt x="629" y="163106"/>
                        </a:cubicBezTo>
                        <a:cubicBezTo>
                          <a:pt x="210" y="157182"/>
                          <a:pt x="0" y="149447"/>
                          <a:pt x="0" y="139884"/>
                        </a:cubicBezTo>
                        <a:cubicBezTo>
                          <a:pt x="0" y="130540"/>
                          <a:pt x="210" y="122853"/>
                          <a:pt x="629" y="116834"/>
                        </a:cubicBezTo>
                        <a:cubicBezTo>
                          <a:pt x="1038" y="110814"/>
                          <a:pt x="1867" y="105413"/>
                          <a:pt x="3124" y="100632"/>
                        </a:cubicBezTo>
                        <a:cubicBezTo>
                          <a:pt x="6229" y="87754"/>
                          <a:pt x="12726" y="77533"/>
                          <a:pt x="22593" y="69942"/>
                        </a:cubicBezTo>
                        <a:cubicBezTo>
                          <a:pt x="32452" y="62370"/>
                          <a:pt x="44663" y="58569"/>
                          <a:pt x="59198" y="58569"/>
                        </a:cubicBezTo>
                        <a:cubicBezTo>
                          <a:pt x="68332" y="58569"/>
                          <a:pt x="76533" y="60446"/>
                          <a:pt x="83811" y="64180"/>
                        </a:cubicBezTo>
                        <a:cubicBezTo>
                          <a:pt x="91078" y="67923"/>
                          <a:pt x="96888" y="73219"/>
                          <a:pt x="101260" y="80067"/>
                        </a:cubicBezTo>
                        <a:cubicBezTo>
                          <a:pt x="101460" y="80686"/>
                          <a:pt x="101775" y="80953"/>
                          <a:pt x="102194" y="80848"/>
                        </a:cubicBezTo>
                        <a:cubicBezTo>
                          <a:pt x="102603" y="80743"/>
                          <a:pt x="102813" y="80381"/>
                          <a:pt x="102813" y="79762"/>
                        </a:cubicBezTo>
                        <a:lnTo>
                          <a:pt x="102813" y="3115"/>
                        </a:lnTo>
                        <a:cubicBezTo>
                          <a:pt x="102813" y="1038"/>
                          <a:pt x="103851" y="0"/>
                          <a:pt x="105928" y="0"/>
                        </a:cubicBezTo>
                        <a:close/>
                        <a:moveTo>
                          <a:pt x="101727" y="163249"/>
                        </a:moveTo>
                        <a:cubicBezTo>
                          <a:pt x="102241" y="158267"/>
                          <a:pt x="102499" y="150485"/>
                          <a:pt x="102499" y="139884"/>
                        </a:cubicBezTo>
                        <a:cubicBezTo>
                          <a:pt x="102499" y="128883"/>
                          <a:pt x="102184" y="120834"/>
                          <a:pt x="101565" y="115738"/>
                        </a:cubicBezTo>
                        <a:cubicBezTo>
                          <a:pt x="100946" y="110652"/>
                          <a:pt x="99898" y="106032"/>
                          <a:pt x="98451" y="101879"/>
                        </a:cubicBezTo>
                        <a:cubicBezTo>
                          <a:pt x="96164" y="93364"/>
                          <a:pt x="91754" y="86458"/>
                          <a:pt x="85211" y="81162"/>
                        </a:cubicBezTo>
                        <a:cubicBezTo>
                          <a:pt x="78677" y="75867"/>
                          <a:pt x="70618" y="73219"/>
                          <a:pt x="61065" y="73219"/>
                        </a:cubicBezTo>
                        <a:cubicBezTo>
                          <a:pt x="51302" y="73219"/>
                          <a:pt x="42891" y="75867"/>
                          <a:pt x="35824" y="81162"/>
                        </a:cubicBezTo>
                        <a:cubicBezTo>
                          <a:pt x="28766" y="86458"/>
                          <a:pt x="23994" y="93259"/>
                          <a:pt x="21498" y="101565"/>
                        </a:cubicBezTo>
                        <a:cubicBezTo>
                          <a:pt x="19631" y="105508"/>
                          <a:pt x="18336" y="110033"/>
                          <a:pt x="17612" y="115119"/>
                        </a:cubicBezTo>
                        <a:cubicBezTo>
                          <a:pt x="16878" y="120205"/>
                          <a:pt x="16516" y="128359"/>
                          <a:pt x="16516" y="139579"/>
                        </a:cubicBezTo>
                        <a:cubicBezTo>
                          <a:pt x="16516" y="150381"/>
                          <a:pt x="16831" y="158220"/>
                          <a:pt x="17450" y="163097"/>
                        </a:cubicBezTo>
                        <a:cubicBezTo>
                          <a:pt x="18069" y="167983"/>
                          <a:pt x="19107" y="172498"/>
                          <a:pt x="20565" y="176651"/>
                        </a:cubicBezTo>
                        <a:cubicBezTo>
                          <a:pt x="22641" y="185376"/>
                          <a:pt x="27308" y="192443"/>
                          <a:pt x="34585" y="197834"/>
                        </a:cubicBezTo>
                        <a:cubicBezTo>
                          <a:pt x="41853" y="203235"/>
                          <a:pt x="50578" y="205940"/>
                          <a:pt x="60760" y="205940"/>
                        </a:cubicBezTo>
                        <a:cubicBezTo>
                          <a:pt x="70514" y="205940"/>
                          <a:pt x="78667" y="203235"/>
                          <a:pt x="85211" y="197834"/>
                        </a:cubicBezTo>
                        <a:cubicBezTo>
                          <a:pt x="91754" y="192443"/>
                          <a:pt x="96269" y="185376"/>
                          <a:pt x="98765" y="176651"/>
                        </a:cubicBezTo>
                        <a:cubicBezTo>
                          <a:pt x="100222" y="172707"/>
                          <a:pt x="101203" y="168240"/>
                          <a:pt x="101727" y="1632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ihåndsform: figur 42">
                    <a:extLst>
                      <a:ext uri="{FF2B5EF4-FFF2-40B4-BE49-F238E27FC236}">
                        <a16:creationId xmlns:a16="http://schemas.microsoft.com/office/drawing/2014/main" id="{169AA83D-4067-405F-B513-773E5B857BB1}"/>
                      </a:ext>
                    </a:extLst>
                  </p:cNvPr>
                  <p:cNvSpPr/>
                  <p:nvPr/>
                </p:nvSpPr>
                <p:spPr>
                  <a:xfrm>
                    <a:off x="1803750" y="2062812"/>
                    <a:ext cx="122129" cy="162010"/>
                  </a:xfrm>
                  <a:custGeom>
                    <a:avLst/>
                    <a:gdLst>
                      <a:gd name="connsiteX0" fmla="*/ 88640 w 122129"/>
                      <a:gd name="connsiteY0" fmla="*/ 140665 h 162010"/>
                      <a:gd name="connsiteX1" fmla="*/ 104994 w 122129"/>
                      <a:gd name="connsiteY1" fmla="*/ 122130 h 162010"/>
                      <a:gd name="connsiteX2" fmla="*/ 109052 w 122129"/>
                      <a:gd name="connsiteY2" fmla="*/ 120577 h 162010"/>
                      <a:gd name="connsiteX3" fmla="*/ 117148 w 122129"/>
                      <a:gd name="connsiteY3" fmla="*/ 124625 h 162010"/>
                      <a:gd name="connsiteX4" fmla="*/ 118701 w 122129"/>
                      <a:gd name="connsiteY4" fmla="*/ 128673 h 162010"/>
                      <a:gd name="connsiteX5" fmla="*/ 97050 w 122129"/>
                      <a:gd name="connsiteY5" fmla="*/ 152981 h 162010"/>
                      <a:gd name="connsiteX6" fmla="*/ 62313 w 122129"/>
                      <a:gd name="connsiteY6" fmla="*/ 162011 h 162010"/>
                      <a:gd name="connsiteX7" fmla="*/ 25241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96 w 122129"/>
                      <a:gd name="connsiteY12" fmla="*/ 43310 h 162010"/>
                      <a:gd name="connsiteX13" fmla="*/ 22908 w 122129"/>
                      <a:gd name="connsiteY13" fmla="*/ 11840 h 162010"/>
                      <a:gd name="connsiteX14" fmla="*/ 60760 w 122129"/>
                      <a:gd name="connsiteY14" fmla="*/ 0 h 162010"/>
                      <a:gd name="connsiteX15" fmla="*/ 101565 w 122129"/>
                      <a:gd name="connsiteY15" fmla="*/ 13240 h 162010"/>
                      <a:gd name="connsiteX16" fmla="*/ 120577 w 122129"/>
                      <a:gd name="connsiteY16" fmla="*/ 49854 h 162010"/>
                      <a:gd name="connsiteX17" fmla="*/ 12182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3 h 162010"/>
                      <a:gd name="connsiteX24" fmla="*/ 63560 w 122129"/>
                      <a:gd name="connsiteY24" fmla="*/ 147371 h 162010"/>
                      <a:gd name="connsiteX25" fmla="*/ 88640 w 122129"/>
                      <a:gd name="connsiteY25" fmla="*/ 140665 h 162010"/>
                      <a:gd name="connsiteX26" fmla="*/ 16202 w 122129"/>
                      <a:gd name="connsiteY26" fmla="*/ 71342 h 162010"/>
                      <a:gd name="connsiteX27" fmla="*/ 17450 w 122129"/>
                      <a:gd name="connsiteY27" fmla="*/ 72590 h 162010"/>
                      <a:gd name="connsiteX28" fmla="*/ 104375 w 122129"/>
                      <a:gd name="connsiteY28" fmla="*/ 72590 h 162010"/>
                      <a:gd name="connsiteX29" fmla="*/ 105623 w 122129"/>
                      <a:gd name="connsiteY29" fmla="*/ 71342 h 162010"/>
                      <a:gd name="connsiteX30" fmla="*/ 104061 w 122129"/>
                      <a:gd name="connsiteY30" fmla="*/ 47987 h 162010"/>
                      <a:gd name="connsiteX31" fmla="*/ 89106 w 122129"/>
                      <a:gd name="connsiteY31" fmla="*/ 23832 h 162010"/>
                      <a:gd name="connsiteX32" fmla="*/ 60760 w 122129"/>
                      <a:gd name="connsiteY32" fmla="*/ 14649 h 162010"/>
                      <a:gd name="connsiteX33" fmla="*/ 32718 w 122129"/>
                      <a:gd name="connsiteY33" fmla="*/ 23527 h 162010"/>
                      <a:gd name="connsiteX34" fmla="*/ 18383 w 122129"/>
                      <a:gd name="connsiteY34" fmla="*/ 47044 h 162010"/>
                      <a:gd name="connsiteX35" fmla="*/ 16202 w 122129"/>
                      <a:gd name="connsiteY35" fmla="*/ 7134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40" y="140665"/>
                        </a:moveTo>
                        <a:cubicBezTo>
                          <a:pt x="95593" y="136208"/>
                          <a:pt x="101051" y="130026"/>
                          <a:pt x="104994" y="122130"/>
                        </a:cubicBezTo>
                        <a:cubicBezTo>
                          <a:pt x="106032" y="120263"/>
                          <a:pt x="107385" y="119748"/>
                          <a:pt x="109052" y="120577"/>
                        </a:cubicBezTo>
                        <a:lnTo>
                          <a:pt x="117148" y="124625"/>
                        </a:lnTo>
                        <a:cubicBezTo>
                          <a:pt x="119015" y="125663"/>
                          <a:pt x="119529" y="127016"/>
                          <a:pt x="118701" y="128673"/>
                        </a:cubicBezTo>
                        <a:cubicBezTo>
                          <a:pt x="114129" y="138855"/>
                          <a:pt x="106909" y="146952"/>
                          <a:pt x="97050" y="152981"/>
                        </a:cubicBezTo>
                        <a:cubicBezTo>
                          <a:pt x="87182" y="159001"/>
                          <a:pt x="75600" y="162011"/>
                          <a:pt x="62313" y="162011"/>
                        </a:cubicBezTo>
                        <a:cubicBezTo>
                          <a:pt x="47768" y="162011"/>
                          <a:pt x="35414" y="158486"/>
                          <a:pt x="25241" y="151419"/>
                        </a:cubicBezTo>
                        <a:cubicBezTo>
                          <a:pt x="15059" y="144361"/>
                          <a:pt x="8096" y="134703"/>
                          <a:pt x="4363" y="122444"/>
                        </a:cubicBezTo>
                        <a:cubicBezTo>
                          <a:pt x="2696" y="117253"/>
                          <a:pt x="1553" y="111442"/>
                          <a:pt x="934" y="104994"/>
                        </a:cubicBezTo>
                        <a:cubicBezTo>
                          <a:pt x="314" y="98565"/>
                          <a:pt x="0" y="90459"/>
                          <a:pt x="0" y="80696"/>
                        </a:cubicBezTo>
                        <a:cubicBezTo>
                          <a:pt x="0" y="70523"/>
                          <a:pt x="162" y="62836"/>
                          <a:pt x="467" y="57645"/>
                        </a:cubicBezTo>
                        <a:cubicBezTo>
                          <a:pt x="781" y="52454"/>
                          <a:pt x="1457" y="47673"/>
                          <a:pt x="2496" y="43310"/>
                        </a:cubicBezTo>
                        <a:cubicBezTo>
                          <a:pt x="5820" y="30223"/>
                          <a:pt x="12621" y="19736"/>
                          <a:pt x="22908" y="11840"/>
                        </a:cubicBezTo>
                        <a:cubicBezTo>
                          <a:pt x="33176" y="3953"/>
                          <a:pt x="45796" y="0"/>
                          <a:pt x="60760" y="0"/>
                        </a:cubicBezTo>
                        <a:cubicBezTo>
                          <a:pt x="77781" y="0"/>
                          <a:pt x="91383" y="4420"/>
                          <a:pt x="101565" y="13240"/>
                        </a:cubicBezTo>
                        <a:cubicBezTo>
                          <a:pt x="111747" y="22069"/>
                          <a:pt x="118081" y="34271"/>
                          <a:pt x="120577" y="49854"/>
                        </a:cubicBezTo>
                        <a:cubicBezTo>
                          <a:pt x="121196" y="53797"/>
                          <a:pt x="121615" y="58417"/>
                          <a:pt x="121825" y="63713"/>
                        </a:cubicBezTo>
                        <a:cubicBezTo>
                          <a:pt x="122025" y="69009"/>
                          <a:pt x="122130" y="75609"/>
                          <a:pt x="122130" y="83496"/>
                        </a:cubicBezTo>
                        <a:cubicBezTo>
                          <a:pt x="122130" y="85582"/>
                          <a:pt x="121091" y="86620"/>
                          <a:pt x="119015" y="86620"/>
                        </a:cubicBezTo>
                        <a:lnTo>
                          <a:pt x="17450" y="86620"/>
                        </a:lnTo>
                        <a:cubicBezTo>
                          <a:pt x="16621" y="86620"/>
                          <a:pt x="16202" y="87030"/>
                          <a:pt x="16202" y="87859"/>
                        </a:cubicBezTo>
                        <a:cubicBezTo>
                          <a:pt x="16202" y="101155"/>
                          <a:pt x="16726" y="109985"/>
                          <a:pt x="17755" y="114348"/>
                        </a:cubicBezTo>
                        <a:cubicBezTo>
                          <a:pt x="20041" y="124520"/>
                          <a:pt x="25184" y="132569"/>
                          <a:pt x="33176" y="138493"/>
                        </a:cubicBezTo>
                        <a:cubicBezTo>
                          <a:pt x="41177" y="144408"/>
                          <a:pt x="51302" y="147371"/>
                          <a:pt x="63560" y="147371"/>
                        </a:cubicBezTo>
                        <a:cubicBezTo>
                          <a:pt x="73323" y="147371"/>
                          <a:pt x="81677" y="145132"/>
                          <a:pt x="88640" y="140665"/>
                        </a:cubicBezTo>
                        <a:close/>
                        <a:moveTo>
                          <a:pt x="16202" y="71342"/>
                        </a:moveTo>
                        <a:cubicBezTo>
                          <a:pt x="16202" y="72180"/>
                          <a:pt x="16621" y="72590"/>
                          <a:pt x="17450" y="72590"/>
                        </a:cubicBezTo>
                        <a:lnTo>
                          <a:pt x="104375" y="72590"/>
                        </a:lnTo>
                        <a:cubicBezTo>
                          <a:pt x="105194" y="72590"/>
                          <a:pt x="105623" y="72180"/>
                          <a:pt x="105623" y="71342"/>
                        </a:cubicBezTo>
                        <a:cubicBezTo>
                          <a:pt x="105623" y="60970"/>
                          <a:pt x="105099" y="53178"/>
                          <a:pt x="104061" y="47987"/>
                        </a:cubicBezTo>
                        <a:cubicBezTo>
                          <a:pt x="101775" y="38014"/>
                          <a:pt x="96793" y="29966"/>
                          <a:pt x="89106" y="23832"/>
                        </a:cubicBezTo>
                        <a:cubicBezTo>
                          <a:pt x="81420" y="17707"/>
                          <a:pt x="71971" y="14649"/>
                          <a:pt x="60760" y="14649"/>
                        </a:cubicBezTo>
                        <a:cubicBezTo>
                          <a:pt x="49540" y="14649"/>
                          <a:pt x="40196" y="17602"/>
                          <a:pt x="32718" y="23527"/>
                        </a:cubicBezTo>
                        <a:cubicBezTo>
                          <a:pt x="25241" y="29442"/>
                          <a:pt x="20460" y="37281"/>
                          <a:pt x="18383" y="47044"/>
                        </a:cubicBezTo>
                        <a:cubicBezTo>
                          <a:pt x="17345" y="50997"/>
                          <a:pt x="16621" y="59093"/>
                          <a:pt x="16202" y="7134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ihåndsform: figur 43">
                    <a:extLst>
                      <a:ext uri="{FF2B5EF4-FFF2-40B4-BE49-F238E27FC236}">
                        <a16:creationId xmlns:a16="http://schemas.microsoft.com/office/drawing/2014/main" id="{DB9F9E0B-FF85-4B9D-AF80-EAFBBA00C667}"/>
                      </a:ext>
                    </a:extLst>
                  </p:cNvPr>
                  <p:cNvSpPr/>
                  <p:nvPr/>
                </p:nvSpPr>
                <p:spPr>
                  <a:xfrm>
                    <a:off x="1959436" y="2025426"/>
                    <a:ext cx="80076" cy="197215"/>
                  </a:xfrm>
                  <a:custGeom>
                    <a:avLst/>
                    <a:gdLst>
                      <a:gd name="connsiteX0" fmla="*/ 76962 w 80076"/>
                      <a:gd name="connsiteY0" fmla="*/ 53902 h 197215"/>
                      <a:gd name="connsiteX1" fmla="*/ 40510 w 80076"/>
                      <a:gd name="connsiteY1" fmla="*/ 53902 h 197215"/>
                      <a:gd name="connsiteX2" fmla="*/ 39262 w 80076"/>
                      <a:gd name="connsiteY2" fmla="*/ 55150 h 197215"/>
                      <a:gd name="connsiteX3" fmla="*/ 39262 w 80076"/>
                      <a:gd name="connsiteY3" fmla="*/ 153600 h 197215"/>
                      <a:gd name="connsiteX4" fmla="*/ 46425 w 80076"/>
                      <a:gd name="connsiteY4" fmla="*/ 175879 h 197215"/>
                      <a:gd name="connsiteX5" fmla="*/ 69485 w 80076"/>
                      <a:gd name="connsiteY5" fmla="*/ 182261 h 197215"/>
                      <a:gd name="connsiteX6" fmla="*/ 76648 w 80076"/>
                      <a:gd name="connsiteY6" fmla="*/ 182261 h 197215"/>
                      <a:gd name="connsiteX7" fmla="*/ 79762 w 80076"/>
                      <a:gd name="connsiteY7" fmla="*/ 185376 h 197215"/>
                      <a:gd name="connsiteX8" fmla="*/ 79762 w 80076"/>
                      <a:gd name="connsiteY8" fmla="*/ 193786 h 197215"/>
                      <a:gd name="connsiteX9" fmla="*/ 76648 w 80076"/>
                      <a:gd name="connsiteY9" fmla="*/ 196901 h 197215"/>
                      <a:gd name="connsiteX10" fmla="*/ 67304 w 80076"/>
                      <a:gd name="connsiteY10" fmla="*/ 197215 h 197215"/>
                      <a:gd name="connsiteX11" fmla="*/ 34433 w 80076"/>
                      <a:gd name="connsiteY11" fmla="*/ 188805 h 197215"/>
                      <a:gd name="connsiteX12" fmla="*/ 23060 w 80076"/>
                      <a:gd name="connsiteY12" fmla="*/ 157963 h 197215"/>
                      <a:gd name="connsiteX13" fmla="*/ 23060 w 80076"/>
                      <a:gd name="connsiteY13" fmla="*/ 55150 h 197215"/>
                      <a:gd name="connsiteX14" fmla="*/ 21812 w 80076"/>
                      <a:gd name="connsiteY14" fmla="*/ 53902 h 197215"/>
                      <a:gd name="connsiteX15" fmla="*/ 3124 w 80076"/>
                      <a:gd name="connsiteY15" fmla="*/ 53902 h 197215"/>
                      <a:gd name="connsiteX16" fmla="*/ 0 w 80076"/>
                      <a:gd name="connsiteY16" fmla="*/ 50787 h 197215"/>
                      <a:gd name="connsiteX17" fmla="*/ 0 w 80076"/>
                      <a:gd name="connsiteY17" fmla="*/ 42996 h 197215"/>
                      <a:gd name="connsiteX18" fmla="*/ 3124 w 80076"/>
                      <a:gd name="connsiteY18" fmla="*/ 39881 h 197215"/>
                      <a:gd name="connsiteX19" fmla="*/ 21812 w 80076"/>
                      <a:gd name="connsiteY19" fmla="*/ 39881 h 197215"/>
                      <a:gd name="connsiteX20" fmla="*/ 23060 w 80076"/>
                      <a:gd name="connsiteY20" fmla="*/ 38633 h 197215"/>
                      <a:gd name="connsiteX21" fmla="*/ 23060 w 80076"/>
                      <a:gd name="connsiteY21" fmla="*/ 3115 h 197215"/>
                      <a:gd name="connsiteX22" fmla="*/ 26175 w 80076"/>
                      <a:gd name="connsiteY22" fmla="*/ 0 h 197215"/>
                      <a:gd name="connsiteX23" fmla="*/ 36147 w 80076"/>
                      <a:gd name="connsiteY23" fmla="*/ 0 h 197215"/>
                      <a:gd name="connsiteX24" fmla="*/ 39262 w 80076"/>
                      <a:gd name="connsiteY24" fmla="*/ 3115 h 197215"/>
                      <a:gd name="connsiteX25" fmla="*/ 39262 w 80076"/>
                      <a:gd name="connsiteY25" fmla="*/ 38633 h 197215"/>
                      <a:gd name="connsiteX26" fmla="*/ 40510 w 80076"/>
                      <a:gd name="connsiteY26" fmla="*/ 39881 h 197215"/>
                      <a:gd name="connsiteX27" fmla="*/ 76962 w 80076"/>
                      <a:gd name="connsiteY27" fmla="*/ 39881 h 197215"/>
                      <a:gd name="connsiteX28" fmla="*/ 80077 w 80076"/>
                      <a:gd name="connsiteY28" fmla="*/ 42996 h 197215"/>
                      <a:gd name="connsiteX29" fmla="*/ 80077 w 80076"/>
                      <a:gd name="connsiteY29" fmla="*/ 50787 h 197215"/>
                      <a:gd name="connsiteX30" fmla="*/ 76962 w 80076"/>
                      <a:gd name="connsiteY30" fmla="*/ 53902 h 197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5">
                        <a:moveTo>
                          <a:pt x="76962" y="53902"/>
                        </a:moveTo>
                        <a:lnTo>
                          <a:pt x="40510" y="53902"/>
                        </a:lnTo>
                        <a:cubicBezTo>
                          <a:pt x="39672" y="53902"/>
                          <a:pt x="39262" y="54321"/>
                          <a:pt x="39262" y="55150"/>
                        </a:cubicBezTo>
                        <a:lnTo>
                          <a:pt x="39262" y="153600"/>
                        </a:lnTo>
                        <a:cubicBezTo>
                          <a:pt x="39262" y="164192"/>
                          <a:pt x="41643" y="171612"/>
                          <a:pt x="46425" y="175879"/>
                        </a:cubicBezTo>
                        <a:cubicBezTo>
                          <a:pt x="51197" y="180137"/>
                          <a:pt x="58893" y="182261"/>
                          <a:pt x="69485" y="182261"/>
                        </a:cubicBezTo>
                        <a:lnTo>
                          <a:pt x="76648" y="182261"/>
                        </a:lnTo>
                        <a:cubicBezTo>
                          <a:pt x="78724" y="182261"/>
                          <a:pt x="79762" y="183299"/>
                          <a:pt x="79762" y="185376"/>
                        </a:cubicBezTo>
                        <a:lnTo>
                          <a:pt x="79762" y="193786"/>
                        </a:lnTo>
                        <a:cubicBezTo>
                          <a:pt x="79762" y="195872"/>
                          <a:pt x="78724" y="196901"/>
                          <a:pt x="76648" y="196901"/>
                        </a:cubicBezTo>
                        <a:lnTo>
                          <a:pt x="67304" y="197215"/>
                        </a:lnTo>
                        <a:cubicBezTo>
                          <a:pt x="52759" y="197215"/>
                          <a:pt x="41805" y="194415"/>
                          <a:pt x="34433" y="188805"/>
                        </a:cubicBezTo>
                        <a:cubicBezTo>
                          <a:pt x="27051"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nvGrpSpPr>
              <p:cNvPr id="27" name="Grafikk 10">
                <a:extLst>
                  <a:ext uri="{FF2B5EF4-FFF2-40B4-BE49-F238E27FC236}">
                    <a16:creationId xmlns:a16="http://schemas.microsoft.com/office/drawing/2014/main" id="{A5E4DCB9-5DA3-49E4-9CCC-0C10FFA72D62}"/>
                  </a:ext>
                </a:extLst>
              </p:cNvPr>
              <p:cNvGrpSpPr/>
              <p:nvPr/>
            </p:nvGrpSpPr>
            <p:grpSpPr>
              <a:xfrm>
                <a:off x="381001" y="869115"/>
                <a:ext cx="2087860" cy="603299"/>
                <a:chOff x="381001" y="869115"/>
                <a:chExt cx="2087860" cy="603299"/>
              </a:xfrm>
            </p:grpSpPr>
            <p:grpSp>
              <p:nvGrpSpPr>
                <p:cNvPr id="28" name="Grafikk 10">
                  <a:extLst>
                    <a:ext uri="{FF2B5EF4-FFF2-40B4-BE49-F238E27FC236}">
                      <a16:creationId xmlns:a16="http://schemas.microsoft.com/office/drawing/2014/main" id="{4454237A-9053-4901-B949-C0B2075545A2}"/>
                    </a:ext>
                  </a:extLst>
                </p:cNvPr>
                <p:cNvGrpSpPr/>
                <p:nvPr/>
              </p:nvGrpSpPr>
              <p:grpSpPr>
                <a:xfrm>
                  <a:off x="381001" y="876262"/>
                  <a:ext cx="971587" cy="591008"/>
                  <a:chOff x="381001" y="876262"/>
                  <a:chExt cx="971587" cy="591008"/>
                </a:xfrm>
                <a:solidFill>
                  <a:srgbClr val="007896"/>
                </a:solidFill>
              </p:grpSpPr>
              <p:sp>
                <p:nvSpPr>
                  <p:cNvPr id="32" name="Frihåndsform: figur 31">
                    <a:extLst>
                      <a:ext uri="{FF2B5EF4-FFF2-40B4-BE49-F238E27FC236}">
                        <a16:creationId xmlns:a16="http://schemas.microsoft.com/office/drawing/2014/main" id="{1ED70126-1FF2-464D-B21D-0B9D61ED142A}"/>
                      </a:ext>
                    </a:extLst>
                  </p:cNvPr>
                  <p:cNvSpPr/>
                  <p:nvPr/>
                </p:nvSpPr>
                <p:spPr>
                  <a:xfrm>
                    <a:off x="381001" y="876262"/>
                    <a:ext cx="409897" cy="584655"/>
                  </a:xfrm>
                  <a:custGeom>
                    <a:avLst/>
                    <a:gdLst>
                      <a:gd name="connsiteX0" fmla="*/ 0 w 409897"/>
                      <a:gd name="connsiteY0" fmla="*/ 1 h 584655"/>
                      <a:gd name="connsiteX1" fmla="*/ 398771 w 409897"/>
                      <a:gd name="connsiteY1" fmla="*/ 1 h 584655"/>
                      <a:gd name="connsiteX2" fmla="*/ 398771 w 409897"/>
                      <a:gd name="connsiteY2" fmla="*/ 111216 h 584655"/>
                      <a:gd name="connsiteX3" fmla="*/ 115184 w 409897"/>
                      <a:gd name="connsiteY3" fmla="*/ 111216 h 584655"/>
                      <a:gd name="connsiteX4" fmla="*/ 115184 w 409897"/>
                      <a:gd name="connsiteY4" fmla="*/ 235936 h 584655"/>
                      <a:gd name="connsiteX5" fmla="*/ 366205 w 409897"/>
                      <a:gd name="connsiteY5" fmla="*/ 235936 h 584655"/>
                      <a:gd name="connsiteX6" fmla="*/ 366205 w 409897"/>
                      <a:gd name="connsiteY6" fmla="*/ 347141 h 584655"/>
                      <a:gd name="connsiteX7" fmla="*/ 115184 w 409897"/>
                      <a:gd name="connsiteY7" fmla="*/ 347141 h 584655"/>
                      <a:gd name="connsiteX8" fmla="*/ 115184 w 409897"/>
                      <a:gd name="connsiteY8" fmla="*/ 473442 h 584655"/>
                      <a:gd name="connsiteX9" fmla="*/ 409898 w 409897"/>
                      <a:gd name="connsiteY9" fmla="*/ 473442 h 584655"/>
                      <a:gd name="connsiteX10" fmla="*/ 409898 w 409897"/>
                      <a:gd name="connsiteY10" fmla="*/ 584656 h 584655"/>
                      <a:gd name="connsiteX11" fmla="*/ 0 w 409897"/>
                      <a:gd name="connsiteY11" fmla="*/ 584656 h 584655"/>
                      <a:gd name="connsiteX12" fmla="*/ 0 w 409897"/>
                      <a:gd name="connsiteY12" fmla="*/ 0 h 584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9897" h="584655">
                        <a:moveTo>
                          <a:pt x="0" y="1"/>
                        </a:moveTo>
                        <a:lnTo>
                          <a:pt x="398771" y="1"/>
                        </a:lnTo>
                        <a:lnTo>
                          <a:pt x="398771" y="111216"/>
                        </a:lnTo>
                        <a:lnTo>
                          <a:pt x="115184" y="111216"/>
                        </a:lnTo>
                        <a:lnTo>
                          <a:pt x="115184" y="235936"/>
                        </a:lnTo>
                        <a:lnTo>
                          <a:pt x="366205" y="235936"/>
                        </a:lnTo>
                        <a:lnTo>
                          <a:pt x="366205" y="347141"/>
                        </a:lnTo>
                        <a:lnTo>
                          <a:pt x="115184" y="347141"/>
                        </a:lnTo>
                        <a:lnTo>
                          <a:pt x="115184" y="473442"/>
                        </a:lnTo>
                        <a:lnTo>
                          <a:pt x="409898" y="473442"/>
                        </a:lnTo>
                        <a:lnTo>
                          <a:pt x="409898" y="584656"/>
                        </a:lnTo>
                        <a:lnTo>
                          <a:pt x="0" y="584656"/>
                        </a:lnTo>
                        <a:lnTo>
                          <a:pt x="0" y="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ihåndsform: figur 32">
                    <a:extLst>
                      <a:ext uri="{FF2B5EF4-FFF2-40B4-BE49-F238E27FC236}">
                        <a16:creationId xmlns:a16="http://schemas.microsoft.com/office/drawing/2014/main" id="{4D46C077-EAC0-4548-9835-97DD236915E9}"/>
                      </a:ext>
                    </a:extLst>
                  </p:cNvPr>
                  <p:cNvSpPr/>
                  <p:nvPr/>
                </p:nvSpPr>
                <p:spPr>
                  <a:xfrm>
                    <a:off x="879139" y="876262"/>
                    <a:ext cx="473449" cy="591008"/>
                  </a:xfrm>
                  <a:custGeom>
                    <a:avLst/>
                    <a:gdLst>
                      <a:gd name="connsiteX0" fmla="*/ 115186 w 473449"/>
                      <a:gd name="connsiteY0" fmla="*/ 368590 h 591008"/>
                      <a:gd name="connsiteX1" fmla="*/ 131874 w 473449"/>
                      <a:gd name="connsiteY1" fmla="*/ 421816 h 591008"/>
                      <a:gd name="connsiteX2" fmla="*/ 175955 w 473449"/>
                      <a:gd name="connsiteY2" fmla="*/ 463116 h 591008"/>
                      <a:gd name="connsiteX3" fmla="*/ 235934 w 473449"/>
                      <a:gd name="connsiteY3" fmla="*/ 479013 h 591008"/>
                      <a:gd name="connsiteX4" fmla="*/ 299485 w 473449"/>
                      <a:gd name="connsiteY4" fmla="*/ 463116 h 591008"/>
                      <a:gd name="connsiteX5" fmla="*/ 343567 w 473449"/>
                      <a:gd name="connsiteY5" fmla="*/ 421816 h 591008"/>
                      <a:gd name="connsiteX6" fmla="*/ 359855 w 473449"/>
                      <a:gd name="connsiteY6" fmla="*/ 368590 h 591008"/>
                      <a:gd name="connsiteX7" fmla="*/ 359855 w 473449"/>
                      <a:gd name="connsiteY7" fmla="*/ 0 h 591008"/>
                      <a:gd name="connsiteX8" fmla="*/ 473450 w 473449"/>
                      <a:gd name="connsiteY8" fmla="*/ 0 h 591008"/>
                      <a:gd name="connsiteX9" fmla="*/ 473450 w 473449"/>
                      <a:gd name="connsiteY9" fmla="*/ 370971 h 591008"/>
                      <a:gd name="connsiteX10" fmla="*/ 441674 w 473449"/>
                      <a:gd name="connsiteY10" fmla="*/ 484966 h 591008"/>
                      <a:gd name="connsiteX11" fmla="*/ 355883 w 473449"/>
                      <a:gd name="connsiteY11" fmla="*/ 562814 h 591008"/>
                      <a:gd name="connsiteX12" fmla="*/ 235934 w 473449"/>
                      <a:gd name="connsiteY12" fmla="*/ 591008 h 591008"/>
                      <a:gd name="connsiteX13" fmla="*/ 117167 w 473449"/>
                      <a:gd name="connsiteY13" fmla="*/ 562814 h 591008"/>
                      <a:gd name="connsiteX14" fmla="*/ 31773 w 473449"/>
                      <a:gd name="connsiteY14" fmla="*/ 484966 h 591008"/>
                      <a:gd name="connsiteX15" fmla="*/ 0 w 473449"/>
                      <a:gd name="connsiteY15" fmla="*/ 370971 h 591008"/>
                      <a:gd name="connsiteX16" fmla="*/ 0 w 473449"/>
                      <a:gd name="connsiteY16" fmla="*/ 0 h 591008"/>
                      <a:gd name="connsiteX17" fmla="*/ 115186 w 473449"/>
                      <a:gd name="connsiteY17" fmla="*/ 0 h 591008"/>
                      <a:gd name="connsiteX18" fmla="*/ 115186 w 473449"/>
                      <a:gd name="connsiteY18" fmla="*/ 368590 h 591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3449" h="591008">
                        <a:moveTo>
                          <a:pt x="115186" y="368590"/>
                        </a:moveTo>
                        <a:cubicBezTo>
                          <a:pt x="115186" y="387135"/>
                          <a:pt x="120748" y="404871"/>
                          <a:pt x="131874" y="421816"/>
                        </a:cubicBezTo>
                        <a:cubicBezTo>
                          <a:pt x="142989" y="438770"/>
                          <a:pt x="157686" y="452534"/>
                          <a:pt x="175955" y="463116"/>
                        </a:cubicBezTo>
                        <a:cubicBezTo>
                          <a:pt x="194234" y="473717"/>
                          <a:pt x="214217" y="479013"/>
                          <a:pt x="235934" y="479013"/>
                        </a:cubicBezTo>
                        <a:cubicBezTo>
                          <a:pt x="259766" y="479013"/>
                          <a:pt x="280940" y="473717"/>
                          <a:pt x="299485" y="463116"/>
                        </a:cubicBezTo>
                        <a:cubicBezTo>
                          <a:pt x="318011" y="452534"/>
                          <a:pt x="332708" y="438770"/>
                          <a:pt x="343567" y="421816"/>
                        </a:cubicBezTo>
                        <a:cubicBezTo>
                          <a:pt x="354416" y="404871"/>
                          <a:pt x="359855" y="387135"/>
                          <a:pt x="359855" y="368590"/>
                        </a:cubicBezTo>
                        <a:lnTo>
                          <a:pt x="359855" y="0"/>
                        </a:lnTo>
                        <a:lnTo>
                          <a:pt x="473450" y="0"/>
                        </a:lnTo>
                        <a:lnTo>
                          <a:pt x="473450" y="370971"/>
                        </a:lnTo>
                        <a:cubicBezTo>
                          <a:pt x="473450" y="413872"/>
                          <a:pt x="462848" y="451877"/>
                          <a:pt x="441674" y="484966"/>
                        </a:cubicBezTo>
                        <a:cubicBezTo>
                          <a:pt x="420481" y="518066"/>
                          <a:pt x="391887" y="544021"/>
                          <a:pt x="355883" y="562814"/>
                        </a:cubicBezTo>
                        <a:cubicBezTo>
                          <a:pt x="319859" y="581626"/>
                          <a:pt x="279883" y="591008"/>
                          <a:pt x="235934" y="591008"/>
                        </a:cubicBezTo>
                        <a:cubicBezTo>
                          <a:pt x="192500" y="591008"/>
                          <a:pt x="152924" y="581626"/>
                          <a:pt x="117167" y="562814"/>
                        </a:cubicBezTo>
                        <a:cubicBezTo>
                          <a:pt x="81420" y="544021"/>
                          <a:pt x="52953" y="518066"/>
                          <a:pt x="31773" y="484966"/>
                        </a:cubicBezTo>
                        <a:cubicBezTo>
                          <a:pt x="10594" y="451877"/>
                          <a:pt x="0" y="413872"/>
                          <a:pt x="0" y="370971"/>
                        </a:cubicBezTo>
                        <a:lnTo>
                          <a:pt x="0" y="0"/>
                        </a:lnTo>
                        <a:lnTo>
                          <a:pt x="115186" y="0"/>
                        </a:lnTo>
                        <a:lnTo>
                          <a:pt x="115186" y="36859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9" name="Frihåndsform: figur 28">
                  <a:extLst>
                    <a:ext uri="{FF2B5EF4-FFF2-40B4-BE49-F238E27FC236}">
                      <a16:creationId xmlns:a16="http://schemas.microsoft.com/office/drawing/2014/main" id="{7BEE5FD8-DED3-40EA-8323-72249BF293EC}"/>
                    </a:ext>
                  </a:extLst>
                </p:cNvPr>
                <p:cNvSpPr/>
                <p:nvPr/>
              </p:nvSpPr>
              <p:spPr>
                <a:xfrm>
                  <a:off x="1505970" y="876217"/>
                  <a:ext cx="76552" cy="584710"/>
                </a:xfrm>
                <a:custGeom>
                  <a:avLst/>
                  <a:gdLst>
                    <a:gd name="connsiteX0" fmla="*/ 0 w 76552"/>
                    <a:gd name="connsiteY0" fmla="*/ 0 h 584710"/>
                    <a:gd name="connsiteX1" fmla="*/ 76552 w 76552"/>
                    <a:gd name="connsiteY1" fmla="*/ 0 h 584710"/>
                    <a:gd name="connsiteX2" fmla="*/ 76552 w 76552"/>
                    <a:gd name="connsiteY2" fmla="*/ 584710 h 584710"/>
                    <a:gd name="connsiteX3" fmla="*/ 0 w 76552"/>
                    <a:gd name="connsiteY3" fmla="*/ 584710 h 584710"/>
                    <a:gd name="connsiteX4" fmla="*/ 0 w 76552"/>
                    <a:gd name="connsiteY4" fmla="*/ 0 h 584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52" h="584710">
                      <a:moveTo>
                        <a:pt x="0" y="0"/>
                      </a:moveTo>
                      <a:lnTo>
                        <a:pt x="76552" y="0"/>
                      </a:lnTo>
                      <a:lnTo>
                        <a:pt x="76552" y="584710"/>
                      </a:lnTo>
                      <a:lnTo>
                        <a:pt x="0" y="584710"/>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0" name="Frihåndsform: figur 29">
                  <a:extLst>
                    <a:ext uri="{FF2B5EF4-FFF2-40B4-BE49-F238E27FC236}">
                      <a16:creationId xmlns:a16="http://schemas.microsoft.com/office/drawing/2014/main" id="{7955BFEF-08FC-465F-A43E-FD1C2369F053}"/>
                    </a:ext>
                  </a:extLst>
                </p:cNvPr>
                <p:cNvSpPr/>
                <p:nvPr/>
              </p:nvSpPr>
              <p:spPr>
                <a:xfrm>
                  <a:off x="1735903" y="869119"/>
                  <a:ext cx="497224" cy="603295"/>
                </a:xfrm>
                <a:custGeom>
                  <a:avLst/>
                  <a:gdLst>
                    <a:gd name="connsiteX0" fmla="*/ 497224 w 497224"/>
                    <a:gd name="connsiteY0" fmla="*/ 603295 h 603295"/>
                    <a:gd name="connsiteX1" fmla="*/ 75038 w 497224"/>
                    <a:gd name="connsiteY1" fmla="*/ 181109 h 603295"/>
                    <a:gd name="connsiteX2" fmla="*/ 75038 w 497224"/>
                    <a:gd name="connsiteY2" fmla="*/ 591808 h 603295"/>
                    <a:gd name="connsiteX3" fmla="*/ 0 w 497224"/>
                    <a:gd name="connsiteY3" fmla="*/ 591808 h 603295"/>
                    <a:gd name="connsiteX4" fmla="*/ 0 w 497224"/>
                    <a:gd name="connsiteY4" fmla="*/ 0 h 603295"/>
                    <a:gd name="connsiteX5" fmla="*/ 497224 w 497224"/>
                    <a:gd name="connsiteY5" fmla="*/ 503473 h 603295"/>
                    <a:gd name="connsiteX6" fmla="*/ 497224 w 497224"/>
                    <a:gd name="connsiteY6" fmla="*/ 603295 h 60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224" h="603295">
                      <a:moveTo>
                        <a:pt x="497224" y="603295"/>
                      </a:moveTo>
                      <a:lnTo>
                        <a:pt x="75038" y="181109"/>
                      </a:lnTo>
                      <a:lnTo>
                        <a:pt x="75038" y="591808"/>
                      </a:lnTo>
                      <a:lnTo>
                        <a:pt x="0" y="591808"/>
                      </a:lnTo>
                      <a:lnTo>
                        <a:pt x="0" y="0"/>
                      </a:lnTo>
                      <a:lnTo>
                        <a:pt x="497224" y="503473"/>
                      </a:lnTo>
                      <a:lnTo>
                        <a:pt x="497224" y="603295"/>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1" name="Frihåndsform: figur 30">
                  <a:extLst>
                    <a:ext uri="{FF2B5EF4-FFF2-40B4-BE49-F238E27FC236}">
                      <a16:creationId xmlns:a16="http://schemas.microsoft.com/office/drawing/2014/main" id="{4A20AD59-BC2D-48B5-B7E2-8C0528019398}"/>
                    </a:ext>
                  </a:extLst>
                </p:cNvPr>
                <p:cNvSpPr/>
                <p:nvPr/>
              </p:nvSpPr>
              <p:spPr>
                <a:xfrm>
                  <a:off x="1967599" y="869115"/>
                  <a:ext cx="501262" cy="603299"/>
                </a:xfrm>
                <a:custGeom>
                  <a:avLst/>
                  <a:gdLst>
                    <a:gd name="connsiteX0" fmla="*/ 0 w 501262"/>
                    <a:gd name="connsiteY0" fmla="*/ 0 h 603299"/>
                    <a:gd name="connsiteX1" fmla="*/ 426234 w 501262"/>
                    <a:gd name="connsiteY1" fmla="*/ 422191 h 603299"/>
                    <a:gd name="connsiteX2" fmla="*/ 424710 w 501262"/>
                    <a:gd name="connsiteY2" fmla="*/ 7103 h 603299"/>
                    <a:gd name="connsiteX3" fmla="*/ 501263 w 501262"/>
                    <a:gd name="connsiteY3" fmla="*/ 7103 h 603299"/>
                    <a:gd name="connsiteX4" fmla="*/ 501263 w 501262"/>
                    <a:gd name="connsiteY4" fmla="*/ 603299 h 603299"/>
                    <a:gd name="connsiteX5" fmla="*/ 0 w 501262"/>
                    <a:gd name="connsiteY5" fmla="*/ 99827 h 603299"/>
                    <a:gd name="connsiteX6" fmla="*/ 0 w 501262"/>
                    <a:gd name="connsiteY6" fmla="*/ 0 h 603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262" h="603299">
                      <a:moveTo>
                        <a:pt x="0" y="0"/>
                      </a:moveTo>
                      <a:lnTo>
                        <a:pt x="426234" y="422191"/>
                      </a:lnTo>
                      <a:lnTo>
                        <a:pt x="424710" y="7103"/>
                      </a:lnTo>
                      <a:lnTo>
                        <a:pt x="501263" y="7103"/>
                      </a:lnTo>
                      <a:lnTo>
                        <a:pt x="501263" y="603299"/>
                      </a:lnTo>
                      <a:lnTo>
                        <a:pt x="0" y="99827"/>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spTree>
    <p:extLst>
      <p:ext uri="{BB962C8B-B14F-4D97-AF65-F5344CB8AC3E}">
        <p14:creationId xmlns:p14="http://schemas.microsoft.com/office/powerpoint/2010/main" val="1579062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4557"/>
        </a:solidFill>
        <a:effectLst/>
      </p:bgPr>
    </p:bg>
    <p:spTree>
      <p:nvGrpSpPr>
        <p:cNvPr id="1" name=""/>
        <p:cNvGrpSpPr/>
        <p:nvPr/>
      </p:nvGrpSpPr>
      <p:grpSpPr>
        <a:xfrm>
          <a:off x="0" y="0"/>
          <a:ext cx="0" cy="0"/>
          <a:chOff x="0" y="0"/>
          <a:chExt cx="0" cy="0"/>
        </a:xfrm>
      </p:grpSpPr>
      <p:grpSp>
        <p:nvGrpSpPr>
          <p:cNvPr id="3" name="Gruppe 2">
            <a:extLst>
              <a:ext uri="{FF2B5EF4-FFF2-40B4-BE49-F238E27FC236}">
                <a16:creationId xmlns:a16="http://schemas.microsoft.com/office/drawing/2014/main" id="{6A391111-CEE6-4C80-9AF7-600E62291CB2}"/>
              </a:ext>
              <a:ext uri="{C183D7F6-B498-43B3-948B-1728B52AA6E4}">
                <adec:decorative xmlns:adec="http://schemas.microsoft.com/office/drawing/2017/decorative" val="1"/>
              </a:ext>
            </a:extLst>
          </p:cNvPr>
          <p:cNvGrpSpPr/>
          <p:nvPr/>
        </p:nvGrpSpPr>
        <p:grpSpPr>
          <a:xfrm>
            <a:off x="6882539" y="4962487"/>
            <a:ext cx="5913120" cy="5805805"/>
            <a:chOff x="0" y="0"/>
            <a:chExt cx="5913160" cy="5806370"/>
          </a:xfrm>
        </p:grpSpPr>
        <p:sp>
          <p:nvSpPr>
            <p:cNvPr id="4" name="Frihåndsform: figur 3">
              <a:extLst>
                <a:ext uri="{FF2B5EF4-FFF2-40B4-BE49-F238E27FC236}">
                  <a16:creationId xmlns:a16="http://schemas.microsoft.com/office/drawing/2014/main" id="{6D3A3A96-04BF-40A2-BEDB-6DB05F87B87E}"/>
                </a:ext>
              </a:extLst>
            </p:cNvPr>
            <p:cNvSpPr/>
            <p:nvPr/>
          </p:nvSpPr>
          <p:spPr>
            <a:xfrm>
              <a:off x="0" y="0"/>
              <a:ext cx="5012540" cy="5012502"/>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 name="Frihåndsform: figur 4">
              <a:extLst>
                <a:ext uri="{FF2B5EF4-FFF2-40B4-BE49-F238E27FC236}">
                  <a16:creationId xmlns:a16="http://schemas.microsoft.com/office/drawing/2014/main" id="{56717990-C982-447B-AE57-31C61F2226DC}"/>
                </a:ext>
              </a:extLst>
            </p:cNvPr>
            <p:cNvSpPr/>
            <p:nvPr/>
          </p:nvSpPr>
          <p:spPr>
            <a:xfrm>
              <a:off x="736270" y="629392"/>
              <a:ext cx="5176890" cy="5176978"/>
            </a:xfrm>
            <a:custGeom>
              <a:avLst/>
              <a:gdLst>
                <a:gd name="connsiteX0" fmla="*/ 424811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40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1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1" y="2864643"/>
                  </a:moveTo>
                  <a:lnTo>
                    <a:pt x="424812" y="2864642"/>
                  </a:lnTo>
                  <a:lnTo>
                    <a:pt x="2864364" y="424852"/>
                  </a:lnTo>
                  <a:lnTo>
                    <a:pt x="2864365" y="424851"/>
                  </a:lnTo>
                  <a:cubicBezTo>
                    <a:pt x="2961545" y="327662"/>
                    <a:pt x="2961547" y="170084"/>
                    <a:pt x="2864365" y="72893"/>
                  </a:cubicBezTo>
                  <a:lnTo>
                    <a:pt x="2864365" y="72893"/>
                  </a:lnTo>
                  <a:cubicBezTo>
                    <a:pt x="2767184" y="-24298"/>
                    <a:pt x="2609621" y="-24297"/>
                    <a:pt x="2512441" y="72893"/>
                  </a:cubicBezTo>
                  <a:lnTo>
                    <a:pt x="2512440" y="72894"/>
                  </a:lnTo>
                  <a:lnTo>
                    <a:pt x="72887" y="2512683"/>
                  </a:lnTo>
                  <a:lnTo>
                    <a:pt x="72886" y="2512684"/>
                  </a:lnTo>
                  <a:cubicBezTo>
                    <a:pt x="-24295" y="2609875"/>
                    <a:pt x="-24295" y="2767452"/>
                    <a:pt x="72886" y="2864643"/>
                  </a:cubicBezTo>
                  <a:lnTo>
                    <a:pt x="72886" y="2864643"/>
                  </a:lnTo>
                  <a:cubicBezTo>
                    <a:pt x="170067" y="2961833"/>
                    <a:pt x="327629" y="2961833"/>
                    <a:pt x="424811" y="2864643"/>
                  </a:cubicBezTo>
                  <a:close/>
                </a:path>
              </a:pathLst>
            </a:custGeom>
            <a:noFill/>
            <a:ln w="19050" cap="flat">
              <a:solidFill>
                <a:srgbClr val="004557"/>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6" name="Frihåndsform: figur 5">
              <a:extLst>
                <a:ext uri="{FF2B5EF4-FFF2-40B4-BE49-F238E27FC236}">
                  <a16:creationId xmlns:a16="http://schemas.microsoft.com/office/drawing/2014/main" id="{BC115ADC-D49C-427E-98E9-63F22F3AD1E7}"/>
                </a:ext>
              </a:extLst>
            </p:cNvPr>
            <p:cNvSpPr/>
            <p:nvPr/>
          </p:nvSpPr>
          <p:spPr>
            <a:xfrm>
              <a:off x="510639" y="1104405"/>
              <a:ext cx="2739224" cy="2739481"/>
            </a:xfrm>
            <a:custGeom>
              <a:avLst/>
              <a:gdLst>
                <a:gd name="connsiteX0" fmla="*/ 424810 w 2937250"/>
                <a:gd name="connsiteY0" fmla="*/ 2864643 h 2937535"/>
                <a:gd name="connsiteX1" fmla="*/ 424811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0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1" y="2864642"/>
                  </a:lnTo>
                  <a:lnTo>
                    <a:pt x="2864364" y="424852"/>
                  </a:lnTo>
                  <a:lnTo>
                    <a:pt x="2864365" y="424851"/>
                  </a:lnTo>
                  <a:cubicBezTo>
                    <a:pt x="2961545" y="327662"/>
                    <a:pt x="2961546" y="170084"/>
                    <a:pt x="2864365" y="72893"/>
                  </a:cubicBezTo>
                  <a:lnTo>
                    <a:pt x="2864365" y="72893"/>
                  </a:lnTo>
                  <a:cubicBezTo>
                    <a:pt x="2767184" y="-24298"/>
                    <a:pt x="2609621" y="-24297"/>
                    <a:pt x="2512440"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7" name="Frihåndsform: figur 6">
              <a:extLst>
                <a:ext uri="{FF2B5EF4-FFF2-40B4-BE49-F238E27FC236}">
                  <a16:creationId xmlns:a16="http://schemas.microsoft.com/office/drawing/2014/main" id="{349EABA6-77CC-4DB2-9024-F302CE3881CB}"/>
                </a:ext>
              </a:extLst>
            </p:cNvPr>
            <p:cNvSpPr/>
            <p:nvPr/>
          </p:nvSpPr>
          <p:spPr>
            <a:xfrm>
              <a:off x="2030680" y="985652"/>
              <a:ext cx="2739224" cy="2739481"/>
            </a:xfrm>
            <a:custGeom>
              <a:avLst/>
              <a:gdLst>
                <a:gd name="connsiteX0" fmla="*/ 424810 w 2937250"/>
                <a:gd name="connsiteY0" fmla="*/ 2864643 h 2937535"/>
                <a:gd name="connsiteX1" fmla="*/ 424812 w 2937250"/>
                <a:gd name="connsiteY1" fmla="*/ 2864642 h 2937535"/>
                <a:gd name="connsiteX2" fmla="*/ 2864364 w 2937250"/>
                <a:gd name="connsiteY2" fmla="*/ 424852 h 2937535"/>
                <a:gd name="connsiteX3" fmla="*/ 2864365 w 2937250"/>
                <a:gd name="connsiteY3" fmla="*/ 424851 h 2937535"/>
                <a:gd name="connsiteX4" fmla="*/ 2864365 w 2937250"/>
                <a:gd name="connsiteY4" fmla="*/ 72893 h 2937535"/>
                <a:gd name="connsiteX5" fmla="*/ 2864365 w 2937250"/>
                <a:gd name="connsiteY5" fmla="*/ 72893 h 2937535"/>
                <a:gd name="connsiteX6" fmla="*/ 2512441 w 2937250"/>
                <a:gd name="connsiteY6" fmla="*/ 72893 h 2937535"/>
                <a:gd name="connsiteX7" fmla="*/ 2512439 w 2937250"/>
                <a:gd name="connsiteY7" fmla="*/ 72894 h 2937535"/>
                <a:gd name="connsiteX8" fmla="*/ 72887 w 2937250"/>
                <a:gd name="connsiteY8" fmla="*/ 2512683 h 2937535"/>
                <a:gd name="connsiteX9" fmla="*/ 72886 w 2937250"/>
                <a:gd name="connsiteY9" fmla="*/ 2512684 h 2937535"/>
                <a:gd name="connsiteX10" fmla="*/ 72886 w 2937250"/>
                <a:gd name="connsiteY10" fmla="*/ 2864643 h 2937535"/>
                <a:gd name="connsiteX11" fmla="*/ 72886 w 2937250"/>
                <a:gd name="connsiteY11" fmla="*/ 2864643 h 2937535"/>
                <a:gd name="connsiteX12" fmla="*/ 424810 w 2937250"/>
                <a:gd name="connsiteY12" fmla="*/ 286464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424810" y="2864643"/>
                  </a:moveTo>
                  <a:lnTo>
                    <a:pt x="424812" y="2864642"/>
                  </a:lnTo>
                  <a:lnTo>
                    <a:pt x="2864364" y="424852"/>
                  </a:lnTo>
                  <a:lnTo>
                    <a:pt x="2864365" y="424851"/>
                  </a:lnTo>
                  <a:cubicBezTo>
                    <a:pt x="2961545" y="327662"/>
                    <a:pt x="2961546" y="170084"/>
                    <a:pt x="2864365" y="72893"/>
                  </a:cubicBezTo>
                  <a:lnTo>
                    <a:pt x="2864365" y="72893"/>
                  </a:lnTo>
                  <a:cubicBezTo>
                    <a:pt x="2767184" y="-24298"/>
                    <a:pt x="2609621" y="-24297"/>
                    <a:pt x="2512441" y="72893"/>
                  </a:cubicBezTo>
                  <a:lnTo>
                    <a:pt x="2512439" y="72894"/>
                  </a:lnTo>
                  <a:lnTo>
                    <a:pt x="72887" y="2512683"/>
                  </a:lnTo>
                  <a:lnTo>
                    <a:pt x="72886" y="2512684"/>
                  </a:lnTo>
                  <a:cubicBezTo>
                    <a:pt x="-24295" y="2609875"/>
                    <a:pt x="-24295" y="2767452"/>
                    <a:pt x="72886" y="2864643"/>
                  </a:cubicBezTo>
                  <a:lnTo>
                    <a:pt x="72886" y="2864643"/>
                  </a:lnTo>
                  <a:cubicBezTo>
                    <a:pt x="170067" y="2961833"/>
                    <a:pt x="327629" y="2961833"/>
                    <a:pt x="424810" y="2864643"/>
                  </a:cubicBezTo>
                  <a:close/>
                </a:path>
              </a:pathLst>
            </a:custGeom>
            <a:noFill/>
            <a:ln w="1905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Frihåndsform: figur 7">
              <a:extLst>
                <a:ext uri="{FF2B5EF4-FFF2-40B4-BE49-F238E27FC236}">
                  <a16:creationId xmlns:a16="http://schemas.microsoft.com/office/drawing/2014/main" id="{39F0ECD8-FE07-4A3B-B55A-C20CD40804B8}"/>
                </a:ext>
              </a:extLst>
            </p:cNvPr>
            <p:cNvSpPr/>
            <p:nvPr/>
          </p:nvSpPr>
          <p:spPr>
            <a:xfrm>
              <a:off x="1246909" y="1270660"/>
              <a:ext cx="4384337" cy="4384304"/>
            </a:xfrm>
            <a:custGeom>
              <a:avLst/>
              <a:gdLst>
                <a:gd name="connsiteX0" fmla="*/ 2512440 w 2937250"/>
                <a:gd name="connsiteY0" fmla="*/ 72893 h 2937535"/>
                <a:gd name="connsiteX1" fmla="*/ 2512439 w 2937250"/>
                <a:gd name="connsiteY1" fmla="*/ 72894 h 2937535"/>
                <a:gd name="connsiteX2" fmla="*/ 72887 w 2937250"/>
                <a:gd name="connsiteY2" fmla="*/ 2512684 h 2937535"/>
                <a:gd name="connsiteX3" fmla="*/ 72886 w 2937250"/>
                <a:gd name="connsiteY3" fmla="*/ 2512685 h 2937535"/>
                <a:gd name="connsiteX4" fmla="*/ 72886 w 2937250"/>
                <a:gd name="connsiteY4" fmla="*/ 2864643 h 2937535"/>
                <a:gd name="connsiteX5" fmla="*/ 72886 w 2937250"/>
                <a:gd name="connsiteY5" fmla="*/ 2864643 h 2937535"/>
                <a:gd name="connsiteX6" fmla="*/ 424810 w 2937250"/>
                <a:gd name="connsiteY6" fmla="*/ 2864643 h 2937535"/>
                <a:gd name="connsiteX7" fmla="*/ 424811 w 2937250"/>
                <a:gd name="connsiteY7" fmla="*/ 2864643 h 2937535"/>
                <a:gd name="connsiteX8" fmla="*/ 2864364 w 2937250"/>
                <a:gd name="connsiteY8" fmla="*/ 424853 h 2937535"/>
                <a:gd name="connsiteX9" fmla="*/ 2864364 w 2937250"/>
                <a:gd name="connsiteY9" fmla="*/ 424852 h 2937535"/>
                <a:gd name="connsiteX10" fmla="*/ 2864364 w 2937250"/>
                <a:gd name="connsiteY10" fmla="*/ 72893 h 2937535"/>
                <a:gd name="connsiteX11" fmla="*/ 2864364 w 2937250"/>
                <a:gd name="connsiteY11" fmla="*/ 72893 h 2937535"/>
                <a:gd name="connsiteX12" fmla="*/ 2512440 w 2937250"/>
                <a:gd name="connsiteY12" fmla="*/ 72893 h 293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37250" h="2937535">
                  <a:moveTo>
                    <a:pt x="2512440" y="72893"/>
                  </a:moveTo>
                  <a:lnTo>
                    <a:pt x="2512439" y="72894"/>
                  </a:lnTo>
                  <a:lnTo>
                    <a:pt x="72887" y="2512684"/>
                  </a:lnTo>
                  <a:lnTo>
                    <a:pt x="72886" y="2512685"/>
                  </a:lnTo>
                  <a:cubicBezTo>
                    <a:pt x="-24295" y="2609874"/>
                    <a:pt x="-24296" y="2767452"/>
                    <a:pt x="72886" y="2864643"/>
                  </a:cubicBezTo>
                  <a:lnTo>
                    <a:pt x="72886" y="2864643"/>
                  </a:lnTo>
                  <a:cubicBezTo>
                    <a:pt x="170067" y="2961834"/>
                    <a:pt x="327630" y="2961833"/>
                    <a:pt x="424810" y="2864643"/>
                  </a:cubicBezTo>
                  <a:lnTo>
                    <a:pt x="424811" y="2864643"/>
                  </a:lnTo>
                  <a:lnTo>
                    <a:pt x="2864364" y="424853"/>
                  </a:lnTo>
                  <a:lnTo>
                    <a:pt x="2864364" y="424852"/>
                  </a:lnTo>
                  <a:cubicBezTo>
                    <a:pt x="2961546" y="327661"/>
                    <a:pt x="2961546" y="170084"/>
                    <a:pt x="2864364" y="72893"/>
                  </a:cubicBezTo>
                  <a:lnTo>
                    <a:pt x="2864364" y="72893"/>
                  </a:lnTo>
                  <a:cubicBezTo>
                    <a:pt x="2767183" y="-24298"/>
                    <a:pt x="2609621" y="-24298"/>
                    <a:pt x="2512440" y="72893"/>
                  </a:cubicBezTo>
                  <a:close/>
                </a:path>
              </a:pathLst>
            </a:custGeom>
            <a:noFill/>
            <a:ln w="190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19" name="Grafikk 1">
            <a:extLst>
              <a:ext uri="{FF2B5EF4-FFF2-40B4-BE49-F238E27FC236}">
                <a16:creationId xmlns:a16="http://schemas.microsoft.com/office/drawing/2014/main" id="{CE676952-EF22-41B5-8403-5A620516B75F}"/>
              </a:ext>
              <a:ext uri="{C183D7F6-B498-43B3-948B-1728B52AA6E4}">
                <adec:decorative xmlns:adec="http://schemas.microsoft.com/office/drawing/2017/decorative" val="1"/>
              </a:ext>
            </a:extLst>
          </p:cNvPr>
          <p:cNvSpPr/>
          <p:nvPr/>
        </p:nvSpPr>
        <p:spPr>
          <a:xfrm>
            <a:off x="-594867" y="304399"/>
            <a:ext cx="8661735"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6350" cap="flat">
            <a:solidFill>
              <a:srgbClr val="00A0C8"/>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0" name="Grafikk 1">
            <a:extLst>
              <a:ext uri="{FF2B5EF4-FFF2-40B4-BE49-F238E27FC236}">
                <a16:creationId xmlns:a16="http://schemas.microsoft.com/office/drawing/2014/main" id="{874E462F-1AC5-4835-BABD-1C81FF521820}"/>
              </a:ext>
              <a:ext uri="{C183D7F6-B498-43B3-948B-1728B52AA6E4}">
                <adec:decorative xmlns:adec="http://schemas.microsoft.com/office/drawing/2017/decorative" val="1"/>
              </a:ext>
            </a:extLst>
          </p:cNvPr>
          <p:cNvSpPr/>
          <p:nvPr/>
        </p:nvSpPr>
        <p:spPr>
          <a:xfrm>
            <a:off x="-61467" y="418699"/>
            <a:ext cx="7874119" cy="1019175"/>
          </a:xfrm>
          <a:custGeom>
            <a:avLst/>
            <a:gdLst>
              <a:gd name="connsiteX0" fmla="*/ 5396402 w 5759451"/>
              <a:gd name="connsiteY0" fmla="*/ 725904 h 725903"/>
              <a:gd name="connsiteX1" fmla="*/ 0 w 5759451"/>
              <a:gd name="connsiteY1" fmla="*/ 725904 h 725903"/>
              <a:gd name="connsiteX2" fmla="*/ 0 w 5759451"/>
              <a:gd name="connsiteY2" fmla="*/ 715125 h 725903"/>
              <a:gd name="connsiteX3" fmla="*/ 5396402 w 5759451"/>
              <a:gd name="connsiteY3" fmla="*/ 715125 h 725903"/>
              <a:gd name="connsiteX4" fmla="*/ 5748670 w 5759451"/>
              <a:gd name="connsiteY4" fmla="*/ 362952 h 725903"/>
              <a:gd name="connsiteX5" fmla="*/ 5396402 w 5759451"/>
              <a:gd name="connsiteY5" fmla="*/ 10779 h 725903"/>
              <a:gd name="connsiteX6" fmla="*/ 0 w 5759451"/>
              <a:gd name="connsiteY6" fmla="*/ 10779 h 725903"/>
              <a:gd name="connsiteX7" fmla="*/ 0 w 5759451"/>
              <a:gd name="connsiteY7" fmla="*/ 0 h 725903"/>
              <a:gd name="connsiteX8" fmla="*/ 5396402 w 5759451"/>
              <a:gd name="connsiteY8" fmla="*/ 0 h 725903"/>
              <a:gd name="connsiteX9" fmla="*/ 5759451 w 5759451"/>
              <a:gd name="connsiteY9" fmla="*/ 362952 h 725903"/>
              <a:gd name="connsiteX10" fmla="*/ 5396402 w 5759451"/>
              <a:gd name="connsiteY10" fmla="*/ 725904 h 72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9451" h="725903">
                <a:moveTo>
                  <a:pt x="5396402" y="725904"/>
                </a:moveTo>
                <a:lnTo>
                  <a:pt x="0" y="725904"/>
                </a:lnTo>
                <a:lnTo>
                  <a:pt x="0" y="715125"/>
                </a:lnTo>
                <a:lnTo>
                  <a:pt x="5396402" y="715125"/>
                </a:lnTo>
                <a:cubicBezTo>
                  <a:pt x="5590642" y="715125"/>
                  <a:pt x="5748670" y="557140"/>
                  <a:pt x="5748670" y="362952"/>
                </a:cubicBezTo>
                <a:cubicBezTo>
                  <a:pt x="5748670" y="168764"/>
                  <a:pt x="5590642" y="10779"/>
                  <a:pt x="5396402" y="10779"/>
                </a:cubicBezTo>
                <a:lnTo>
                  <a:pt x="0" y="10779"/>
                </a:lnTo>
                <a:lnTo>
                  <a:pt x="0" y="0"/>
                </a:lnTo>
                <a:lnTo>
                  <a:pt x="5396402" y="0"/>
                </a:lnTo>
                <a:cubicBezTo>
                  <a:pt x="5596587" y="0"/>
                  <a:pt x="5759451" y="162820"/>
                  <a:pt x="5759451" y="362952"/>
                </a:cubicBezTo>
                <a:cubicBezTo>
                  <a:pt x="5759451" y="563083"/>
                  <a:pt x="5596587" y="725904"/>
                  <a:pt x="5396402" y="725904"/>
                </a:cubicBezTo>
                <a:close/>
              </a:path>
            </a:pathLst>
          </a:custGeom>
          <a:solidFill>
            <a:srgbClr val="007896"/>
          </a:solidFill>
          <a:ln w="12700" cap="flat">
            <a:solidFill>
              <a:srgbClr val="007896"/>
            </a:solid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21" name="Grafikk 56">
            <a:extLst>
              <a:ext uri="{FF2B5EF4-FFF2-40B4-BE49-F238E27FC236}">
                <a16:creationId xmlns:a16="http://schemas.microsoft.com/office/drawing/2014/main" id="{6A517A39-FE8D-4765-B0A3-86C8E08AD4F6}"/>
              </a:ext>
              <a:ext uri="{C183D7F6-B498-43B3-948B-1728B52AA6E4}">
                <adec:decorative xmlns:adec="http://schemas.microsoft.com/office/drawing/2017/decorative" val="1"/>
              </a:ext>
            </a:extLst>
          </p:cNvPr>
          <p:cNvSpPr/>
          <p:nvPr/>
        </p:nvSpPr>
        <p:spPr>
          <a:xfrm>
            <a:off x="-742188" y="226929"/>
            <a:ext cx="8428443" cy="991870"/>
          </a:xfrm>
          <a:custGeom>
            <a:avLst/>
            <a:gdLst>
              <a:gd name="connsiteX0" fmla="*/ 496021 w 7868920"/>
              <a:gd name="connsiteY0" fmla="*/ 0 h 992469"/>
              <a:gd name="connsiteX1" fmla="*/ 496024 w 7868920"/>
              <a:gd name="connsiteY1" fmla="*/ 0 h 992469"/>
              <a:gd name="connsiteX2" fmla="*/ 7372916 w 7868920"/>
              <a:gd name="connsiteY2" fmla="*/ 0 h 992469"/>
              <a:gd name="connsiteX3" fmla="*/ 7372916 w 7868920"/>
              <a:gd name="connsiteY3" fmla="*/ 0 h 992469"/>
              <a:gd name="connsiteX4" fmla="*/ 7868920 w 7868920"/>
              <a:gd name="connsiteY4" fmla="*/ 496236 h 992469"/>
              <a:gd name="connsiteX5" fmla="*/ 7868920 w 7868920"/>
              <a:gd name="connsiteY5" fmla="*/ 496236 h 992469"/>
              <a:gd name="connsiteX6" fmla="*/ 7372916 w 7868920"/>
              <a:gd name="connsiteY6" fmla="*/ 992470 h 992469"/>
              <a:gd name="connsiteX7" fmla="*/ 7372916 w 7868920"/>
              <a:gd name="connsiteY7" fmla="*/ 992470 h 992469"/>
              <a:gd name="connsiteX8" fmla="*/ 496024 w 7868920"/>
              <a:gd name="connsiteY8" fmla="*/ 992470 h 992469"/>
              <a:gd name="connsiteX9" fmla="*/ 496021 w 7868920"/>
              <a:gd name="connsiteY9" fmla="*/ 992470 h 992469"/>
              <a:gd name="connsiteX10" fmla="*/ 0 w 7868920"/>
              <a:gd name="connsiteY10" fmla="*/ 496236 h 992469"/>
              <a:gd name="connsiteX11" fmla="*/ 0 w 7868920"/>
              <a:gd name="connsiteY11" fmla="*/ 496236 h 992469"/>
              <a:gd name="connsiteX12" fmla="*/ 496021 w 7868920"/>
              <a:gd name="connsiteY12" fmla="*/ 0 h 992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68920" h="992469">
                <a:moveTo>
                  <a:pt x="496021" y="0"/>
                </a:moveTo>
                <a:lnTo>
                  <a:pt x="496024" y="0"/>
                </a:lnTo>
                <a:cubicBezTo>
                  <a:pt x="496024" y="0"/>
                  <a:pt x="7372916" y="0"/>
                  <a:pt x="7372916" y="0"/>
                </a:cubicBezTo>
                <a:lnTo>
                  <a:pt x="7372916" y="0"/>
                </a:lnTo>
                <a:cubicBezTo>
                  <a:pt x="7646820" y="0"/>
                  <a:pt x="7868920" y="222172"/>
                  <a:pt x="7868920" y="496236"/>
                </a:cubicBezTo>
                <a:lnTo>
                  <a:pt x="7868920" y="496236"/>
                </a:lnTo>
                <a:cubicBezTo>
                  <a:pt x="7868920" y="770300"/>
                  <a:pt x="7646820" y="992470"/>
                  <a:pt x="7372916" y="992470"/>
                </a:cubicBezTo>
                <a:lnTo>
                  <a:pt x="7372916" y="992470"/>
                </a:lnTo>
                <a:cubicBezTo>
                  <a:pt x="7372916" y="992470"/>
                  <a:pt x="496024" y="992470"/>
                  <a:pt x="496024" y="992470"/>
                </a:cubicBezTo>
                <a:lnTo>
                  <a:pt x="496021" y="992470"/>
                </a:lnTo>
                <a:cubicBezTo>
                  <a:pt x="222076" y="992470"/>
                  <a:pt x="0" y="770300"/>
                  <a:pt x="0" y="496236"/>
                </a:cubicBezTo>
                <a:lnTo>
                  <a:pt x="0" y="496236"/>
                </a:lnTo>
                <a:cubicBezTo>
                  <a:pt x="0" y="222172"/>
                  <a:pt x="222076" y="0"/>
                  <a:pt x="496021" y="0"/>
                </a:cubicBezTo>
                <a:close/>
              </a:path>
            </a:pathLst>
          </a:custGeom>
          <a:solidFill>
            <a:srgbClr val="007896"/>
          </a:solidFill>
          <a:ln w="6556"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18" name="TekstSylinder 17">
            <a:extLst>
              <a:ext uri="{FF2B5EF4-FFF2-40B4-BE49-F238E27FC236}">
                <a16:creationId xmlns:a16="http://schemas.microsoft.com/office/drawing/2014/main" id="{DE04D661-6D23-44AB-BED3-6FF7F1D69753}"/>
              </a:ext>
            </a:extLst>
          </p:cNvPr>
          <p:cNvSpPr txBox="1"/>
          <p:nvPr/>
        </p:nvSpPr>
        <p:spPr>
          <a:xfrm>
            <a:off x="1045715" y="455305"/>
            <a:ext cx="987242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800" b="1" i="0" u="none" strike="noStrike" kern="1200" cap="none" spc="0" normalizeH="0" baseline="0" noProof="0" dirty="0">
                <a:ln>
                  <a:noFill/>
                </a:ln>
                <a:solidFill>
                  <a:prstClr val="white"/>
                </a:solidFill>
                <a:effectLst/>
                <a:uLnTx/>
                <a:uFillTx/>
                <a:latin typeface="Montserrat" panose="00000500000000000000" pitchFamily="50" charset="0"/>
                <a:ea typeface="+mn-ea"/>
                <a:cs typeface="+mn-cs"/>
              </a:rPr>
              <a:t>Kontaktinfo</a:t>
            </a:r>
          </a:p>
        </p:txBody>
      </p:sp>
      <p:sp>
        <p:nvSpPr>
          <p:cNvPr id="16" name="TekstSylinder 15">
            <a:extLst>
              <a:ext uri="{FF2B5EF4-FFF2-40B4-BE49-F238E27FC236}">
                <a16:creationId xmlns:a16="http://schemas.microsoft.com/office/drawing/2014/main" id="{EB22239B-8E37-419B-84E0-F4EF0236784C}"/>
              </a:ext>
            </a:extLst>
          </p:cNvPr>
          <p:cNvSpPr txBox="1"/>
          <p:nvPr/>
        </p:nvSpPr>
        <p:spPr>
          <a:xfrm>
            <a:off x="2544206" y="1971690"/>
            <a:ext cx="7874119" cy="2451953"/>
          </a:xfrm>
          <a:prstGeom prst="rect">
            <a:avLst/>
          </a:prstGeom>
          <a:noFill/>
        </p:spPr>
        <p:txBody>
          <a:bodyPr wrap="square">
            <a:spAutoFit/>
          </a:bodyPr>
          <a:lstStyle/>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rPr>
              <a:t>Ta kontakt med en av våre internasjonale rådgivere for en prat:</a:t>
            </a:r>
          </a:p>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endPar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hlinkClick r:id="rId2"/>
              </a:rPr>
              <a:t>Turid Wulff Knutsen</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rPr>
              <a:t>, internasjonal rådgiver</a:t>
            </a:r>
          </a:p>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hlinkClick r:id="rId3"/>
              </a:rPr>
              <a:t>Stian Berg</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rPr>
              <a:t>, internasjonal rådgiver</a:t>
            </a:r>
          </a:p>
          <a:p>
            <a:pPr marL="0" marR="0" lvl="0" indent="0" algn="l" defTabSz="914400" rtl="0" eaLnBrk="1" fontAlgn="auto" latinLnBrk="0" hangingPunct="1">
              <a:lnSpc>
                <a:spcPct val="100000"/>
              </a:lnSpc>
              <a:spcBef>
                <a:spcPts val="1000"/>
              </a:spcBef>
              <a:spcAft>
                <a:spcPts val="0"/>
              </a:spcAft>
              <a:buClr>
                <a:srgbClr val="00574F"/>
              </a:buClr>
              <a:buSzPct val="130000"/>
              <a:buFont typeface="Arial" panose="020B0604020202020204" pitchFamily="34" charset="0"/>
              <a:buNone/>
              <a:tabLst/>
              <a:defRPr/>
            </a:pP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hlinkClick r:id="rId4"/>
              </a:rPr>
              <a:t>Sebastian Blomli</a:t>
            </a:r>
            <a:r>
              <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Roboto" panose="02000000000000000000" pitchFamily="2" charset="0"/>
              </a:rPr>
              <a:t>, internasjonal rådgiver</a:t>
            </a:r>
            <a:endParaRPr kumimoji="0" lang="nb-NO" sz="2000" b="0" i="0" u="none" strike="noStrike" kern="1200" cap="none" spc="0" normalizeH="0" baseline="0" noProof="0" dirty="0">
              <a:ln>
                <a:noFill/>
              </a:ln>
              <a:solidFill>
                <a:prstClr val="white"/>
              </a:solidFill>
              <a:effectLst/>
              <a:uLnTx/>
              <a:uFillTx/>
              <a:latin typeface="Montserrat" panose="00000500000000000000" pitchFamily="50" charset="0"/>
              <a:ea typeface="Roboto" panose="02000000000000000000" pitchFamily="2" charset="0"/>
              <a:cs typeface="Arial" panose="020B0604020202020204" pitchFamily="34" charset="0"/>
            </a:endParaRPr>
          </a:p>
        </p:txBody>
      </p:sp>
      <p:pic>
        <p:nvPicPr>
          <p:cNvPr id="22" name="Bilde 21">
            <a:extLst>
              <a:ext uri="{FF2B5EF4-FFF2-40B4-BE49-F238E27FC236}">
                <a16:creationId xmlns:a16="http://schemas.microsoft.com/office/drawing/2014/main" id="{AFE4330C-C03C-41FC-A18A-0E3CF815F1E0}"/>
              </a:ext>
            </a:extLst>
          </p:cNvPr>
          <p:cNvPicPr/>
          <p:nvPr/>
        </p:nvPicPr>
        <p:blipFill>
          <a:blip r:embed="rId5"/>
          <a:stretch>
            <a:fillRect/>
          </a:stretch>
        </p:blipFill>
        <p:spPr>
          <a:xfrm>
            <a:off x="10565974" y="295910"/>
            <a:ext cx="1257935" cy="421005"/>
          </a:xfrm>
          <a:prstGeom prst="rect">
            <a:avLst/>
          </a:prstGeom>
        </p:spPr>
      </p:pic>
      <p:grpSp>
        <p:nvGrpSpPr>
          <p:cNvPr id="23" name="Gruppe 22">
            <a:extLst>
              <a:ext uri="{FF2B5EF4-FFF2-40B4-BE49-F238E27FC236}">
                <a16:creationId xmlns:a16="http://schemas.microsoft.com/office/drawing/2014/main" id="{6A5DBACA-B926-4F94-9BD2-B12813168BD1}"/>
              </a:ext>
            </a:extLst>
          </p:cNvPr>
          <p:cNvGrpSpPr/>
          <p:nvPr/>
        </p:nvGrpSpPr>
        <p:grpSpPr>
          <a:xfrm>
            <a:off x="8594993" y="202158"/>
            <a:ext cx="1122857" cy="1111984"/>
            <a:chOff x="0" y="0"/>
            <a:chExt cx="2857500" cy="2857500"/>
          </a:xfrm>
        </p:grpSpPr>
        <p:sp>
          <p:nvSpPr>
            <p:cNvPr id="24" name="Ellipse 23">
              <a:extLst>
                <a:ext uri="{FF2B5EF4-FFF2-40B4-BE49-F238E27FC236}">
                  <a16:creationId xmlns:a16="http://schemas.microsoft.com/office/drawing/2014/main" id="{64C9E30F-26E7-46F7-B269-8F45C31E8E16}"/>
                </a:ext>
              </a:extLst>
            </p:cNvPr>
            <p:cNvSpPr/>
            <p:nvPr/>
          </p:nvSpPr>
          <p:spPr>
            <a:xfrm>
              <a:off x="0" y="0"/>
              <a:ext cx="2857500" cy="2857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Arial"/>
                <a:ea typeface="+mn-ea"/>
                <a:cs typeface="+mn-cs"/>
              </a:endParaRPr>
            </a:p>
          </p:txBody>
        </p:sp>
        <p:grpSp>
          <p:nvGrpSpPr>
            <p:cNvPr id="25" name="Grafikk 10">
              <a:extLst>
                <a:ext uri="{FF2B5EF4-FFF2-40B4-BE49-F238E27FC236}">
                  <a16:creationId xmlns:a16="http://schemas.microsoft.com/office/drawing/2014/main" id="{67882313-7E63-4B6B-8BDF-C45DC07EB3AB}"/>
                </a:ext>
              </a:extLst>
            </p:cNvPr>
            <p:cNvGrpSpPr/>
            <p:nvPr/>
          </p:nvGrpSpPr>
          <p:grpSpPr>
            <a:xfrm>
              <a:off x="380559" y="872116"/>
              <a:ext cx="2095500" cy="1355707"/>
              <a:chOff x="381001" y="869115"/>
              <a:chExt cx="2095499" cy="1355707"/>
            </a:xfrm>
          </p:grpSpPr>
          <p:grpSp>
            <p:nvGrpSpPr>
              <p:cNvPr id="26" name="Grafikk 10">
                <a:extLst>
                  <a:ext uri="{FF2B5EF4-FFF2-40B4-BE49-F238E27FC236}">
                    <a16:creationId xmlns:a16="http://schemas.microsoft.com/office/drawing/2014/main" id="{38F2179D-7409-400D-AB94-C8DCCE825ED8}"/>
                  </a:ext>
                </a:extLst>
              </p:cNvPr>
              <p:cNvGrpSpPr/>
              <p:nvPr/>
            </p:nvGrpSpPr>
            <p:grpSpPr>
              <a:xfrm>
                <a:off x="381001" y="1630377"/>
                <a:ext cx="2095499" cy="594445"/>
                <a:chOff x="381001" y="1630377"/>
                <a:chExt cx="2095499" cy="594445"/>
              </a:xfrm>
              <a:solidFill>
                <a:srgbClr val="000000"/>
              </a:solidFill>
            </p:grpSpPr>
            <p:grpSp>
              <p:nvGrpSpPr>
                <p:cNvPr id="34" name="Grafikk 10">
                  <a:extLst>
                    <a:ext uri="{FF2B5EF4-FFF2-40B4-BE49-F238E27FC236}">
                      <a16:creationId xmlns:a16="http://schemas.microsoft.com/office/drawing/2014/main" id="{E0EF7D70-83CE-4D33-8475-9A0FCA1BB16A}"/>
                    </a:ext>
                  </a:extLst>
                </p:cNvPr>
                <p:cNvGrpSpPr/>
                <p:nvPr/>
              </p:nvGrpSpPr>
              <p:grpSpPr>
                <a:xfrm>
                  <a:off x="381001" y="1630377"/>
                  <a:ext cx="2095499" cy="279148"/>
                  <a:chOff x="381001" y="1630377"/>
                  <a:chExt cx="2095499" cy="279148"/>
                </a:xfrm>
                <a:solidFill>
                  <a:srgbClr val="000000"/>
                </a:solidFill>
              </p:grpSpPr>
              <p:sp>
                <p:nvSpPr>
                  <p:cNvPr id="45" name="Frihåndsform: figur 44">
                    <a:extLst>
                      <a:ext uri="{FF2B5EF4-FFF2-40B4-BE49-F238E27FC236}">
                        <a16:creationId xmlns:a16="http://schemas.microsoft.com/office/drawing/2014/main" id="{B9970D7E-C344-43AC-B834-18A341DC2E86}"/>
                      </a:ext>
                    </a:extLst>
                  </p:cNvPr>
                  <p:cNvSpPr/>
                  <p:nvPr/>
                </p:nvSpPr>
                <p:spPr>
                  <a:xfrm>
                    <a:off x="381001" y="1630377"/>
                    <a:ext cx="138953" cy="218093"/>
                  </a:xfrm>
                  <a:custGeom>
                    <a:avLst/>
                    <a:gdLst>
                      <a:gd name="connsiteX0" fmla="*/ 135835 w 138953"/>
                      <a:gd name="connsiteY0" fmla="*/ 14640 h 218093"/>
                      <a:gd name="connsiteX1" fmla="*/ 17757 w 138953"/>
                      <a:gd name="connsiteY1" fmla="*/ 14640 h 218093"/>
                      <a:gd name="connsiteX2" fmla="*/ 16513 w 138953"/>
                      <a:gd name="connsiteY2" fmla="*/ 15888 h 218093"/>
                      <a:gd name="connsiteX3" fmla="*/ 16513 w 138953"/>
                      <a:gd name="connsiteY3" fmla="*/ 100013 h 218093"/>
                      <a:gd name="connsiteX4" fmla="*/ 17757 w 138953"/>
                      <a:gd name="connsiteY4" fmla="*/ 101260 h 218093"/>
                      <a:gd name="connsiteX5" fmla="*/ 101565 w 138953"/>
                      <a:gd name="connsiteY5" fmla="*/ 101260 h 218093"/>
                      <a:gd name="connsiteX6" fmla="*/ 104684 w 138953"/>
                      <a:gd name="connsiteY6" fmla="*/ 104375 h 218093"/>
                      <a:gd name="connsiteX7" fmla="*/ 104684 w 138953"/>
                      <a:gd name="connsiteY7" fmla="*/ 112785 h 218093"/>
                      <a:gd name="connsiteX8" fmla="*/ 101565 w 138953"/>
                      <a:gd name="connsiteY8" fmla="*/ 115900 h 218093"/>
                      <a:gd name="connsiteX9" fmla="*/ 17757 w 138953"/>
                      <a:gd name="connsiteY9" fmla="*/ 115900 h 218093"/>
                      <a:gd name="connsiteX10" fmla="*/ 16513 w 138953"/>
                      <a:gd name="connsiteY10" fmla="*/ 117148 h 218093"/>
                      <a:gd name="connsiteX11" fmla="*/ 16513 w 138953"/>
                      <a:gd name="connsiteY11" fmla="*/ 202197 h 218093"/>
                      <a:gd name="connsiteX12" fmla="*/ 17757 w 138953"/>
                      <a:gd name="connsiteY12" fmla="*/ 203444 h 218093"/>
                      <a:gd name="connsiteX13" fmla="*/ 135835 w 138953"/>
                      <a:gd name="connsiteY13" fmla="*/ 203444 h 218093"/>
                      <a:gd name="connsiteX14" fmla="*/ 138954 w 138953"/>
                      <a:gd name="connsiteY14" fmla="*/ 206559 h 218093"/>
                      <a:gd name="connsiteX15" fmla="*/ 138954 w 138953"/>
                      <a:gd name="connsiteY15" fmla="*/ 214970 h 218093"/>
                      <a:gd name="connsiteX16" fmla="*/ 135835 w 138953"/>
                      <a:gd name="connsiteY16" fmla="*/ 218094 h 218093"/>
                      <a:gd name="connsiteX17" fmla="*/ 3112 w 138953"/>
                      <a:gd name="connsiteY17" fmla="*/ 218094 h 218093"/>
                      <a:gd name="connsiteX18" fmla="*/ 0 w 138953"/>
                      <a:gd name="connsiteY18" fmla="*/ 214970 h 218093"/>
                      <a:gd name="connsiteX19" fmla="*/ 0 w 138953"/>
                      <a:gd name="connsiteY19" fmla="*/ 3115 h 218093"/>
                      <a:gd name="connsiteX20" fmla="*/ 3112 w 138953"/>
                      <a:gd name="connsiteY20" fmla="*/ 0 h 218093"/>
                      <a:gd name="connsiteX21" fmla="*/ 135835 w 138953"/>
                      <a:gd name="connsiteY21" fmla="*/ 0 h 218093"/>
                      <a:gd name="connsiteX22" fmla="*/ 138954 w 138953"/>
                      <a:gd name="connsiteY22" fmla="*/ 3115 h 218093"/>
                      <a:gd name="connsiteX23" fmla="*/ 138954 w 138953"/>
                      <a:gd name="connsiteY23" fmla="*/ 11525 h 218093"/>
                      <a:gd name="connsiteX24" fmla="*/ 135835 w 138953"/>
                      <a:gd name="connsiteY24" fmla="*/ 14640 h 218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8953" h="218093">
                        <a:moveTo>
                          <a:pt x="135835" y="14640"/>
                        </a:moveTo>
                        <a:lnTo>
                          <a:pt x="17757" y="14640"/>
                        </a:lnTo>
                        <a:cubicBezTo>
                          <a:pt x="16928" y="14640"/>
                          <a:pt x="16513" y="15059"/>
                          <a:pt x="16513" y="15888"/>
                        </a:cubicBezTo>
                        <a:lnTo>
                          <a:pt x="16513" y="100013"/>
                        </a:lnTo>
                        <a:cubicBezTo>
                          <a:pt x="16513" y="100841"/>
                          <a:pt x="16928" y="101260"/>
                          <a:pt x="17757" y="101260"/>
                        </a:cubicBezTo>
                        <a:lnTo>
                          <a:pt x="101565" y="101260"/>
                        </a:lnTo>
                        <a:cubicBezTo>
                          <a:pt x="103640" y="101260"/>
                          <a:pt x="104684" y="102298"/>
                          <a:pt x="104684" y="104375"/>
                        </a:cubicBezTo>
                        <a:lnTo>
                          <a:pt x="104684" y="112785"/>
                        </a:lnTo>
                        <a:cubicBezTo>
                          <a:pt x="104684" y="114862"/>
                          <a:pt x="103640" y="115900"/>
                          <a:pt x="101565" y="115900"/>
                        </a:cubicBezTo>
                        <a:lnTo>
                          <a:pt x="17757" y="115900"/>
                        </a:lnTo>
                        <a:cubicBezTo>
                          <a:pt x="16928" y="115900"/>
                          <a:pt x="16513" y="116319"/>
                          <a:pt x="16513" y="117148"/>
                        </a:cubicBezTo>
                        <a:lnTo>
                          <a:pt x="16513" y="202197"/>
                        </a:lnTo>
                        <a:cubicBezTo>
                          <a:pt x="16513" y="203035"/>
                          <a:pt x="16928" y="203444"/>
                          <a:pt x="17757" y="203444"/>
                        </a:cubicBezTo>
                        <a:lnTo>
                          <a:pt x="135835" y="203444"/>
                        </a:lnTo>
                        <a:cubicBezTo>
                          <a:pt x="137910" y="203444"/>
                          <a:pt x="138954" y="204483"/>
                          <a:pt x="138954" y="206559"/>
                        </a:cubicBezTo>
                        <a:lnTo>
                          <a:pt x="138954" y="214970"/>
                        </a:lnTo>
                        <a:cubicBezTo>
                          <a:pt x="138954" y="217056"/>
                          <a:pt x="137910" y="218094"/>
                          <a:pt x="135835" y="218094"/>
                        </a:cubicBezTo>
                        <a:lnTo>
                          <a:pt x="3112" y="218094"/>
                        </a:lnTo>
                        <a:cubicBezTo>
                          <a:pt x="1037" y="218094"/>
                          <a:pt x="0" y="217056"/>
                          <a:pt x="0" y="214970"/>
                        </a:cubicBezTo>
                        <a:lnTo>
                          <a:pt x="0" y="3115"/>
                        </a:lnTo>
                        <a:cubicBezTo>
                          <a:pt x="0" y="1038"/>
                          <a:pt x="1037" y="0"/>
                          <a:pt x="3112" y="0"/>
                        </a:cubicBezTo>
                        <a:lnTo>
                          <a:pt x="135835" y="0"/>
                        </a:lnTo>
                        <a:cubicBezTo>
                          <a:pt x="137910" y="0"/>
                          <a:pt x="138954" y="1038"/>
                          <a:pt x="138954" y="3115"/>
                        </a:cubicBezTo>
                        <a:lnTo>
                          <a:pt x="138954" y="11525"/>
                        </a:lnTo>
                        <a:cubicBezTo>
                          <a:pt x="138954" y="13602"/>
                          <a:pt x="137910" y="14640"/>
                          <a:pt x="135835" y="1464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6" name="Frihåndsform: figur 45">
                    <a:extLst>
                      <a:ext uri="{FF2B5EF4-FFF2-40B4-BE49-F238E27FC236}">
                        <a16:creationId xmlns:a16="http://schemas.microsoft.com/office/drawing/2014/main" id="{3974B84E-F833-4F94-A4DC-06BAFF502763}"/>
                      </a:ext>
                    </a:extLst>
                  </p:cNvPr>
                  <p:cNvSpPr/>
                  <p:nvPr/>
                </p:nvSpPr>
                <p:spPr>
                  <a:xfrm>
                    <a:off x="562571" y="1691441"/>
                    <a:ext cx="114964" cy="159200"/>
                  </a:xfrm>
                  <a:custGeom>
                    <a:avLst/>
                    <a:gdLst>
                      <a:gd name="connsiteX0" fmla="*/ 101882 w 114964"/>
                      <a:gd name="connsiteY0" fmla="*/ 0 h 159200"/>
                      <a:gd name="connsiteX1" fmla="*/ 111853 w 114964"/>
                      <a:gd name="connsiteY1" fmla="*/ 0 h 159200"/>
                      <a:gd name="connsiteX2" fmla="*/ 114965 w 114964"/>
                      <a:gd name="connsiteY2" fmla="*/ 3115 h 159200"/>
                      <a:gd name="connsiteX3" fmla="*/ 114965 w 114964"/>
                      <a:gd name="connsiteY3" fmla="*/ 153905 h 159200"/>
                      <a:gd name="connsiteX4" fmla="*/ 111853 w 114964"/>
                      <a:gd name="connsiteY4" fmla="*/ 157029 h 159200"/>
                      <a:gd name="connsiteX5" fmla="*/ 101882 w 114964"/>
                      <a:gd name="connsiteY5" fmla="*/ 157029 h 159200"/>
                      <a:gd name="connsiteX6" fmla="*/ 98764 w 114964"/>
                      <a:gd name="connsiteY6" fmla="*/ 153905 h 159200"/>
                      <a:gd name="connsiteX7" fmla="*/ 98764 w 114964"/>
                      <a:gd name="connsiteY7" fmla="*/ 138646 h 159200"/>
                      <a:gd name="connsiteX8" fmla="*/ 98142 w 114964"/>
                      <a:gd name="connsiteY8" fmla="*/ 137550 h 159200"/>
                      <a:gd name="connsiteX9" fmla="*/ 97208 w 114964"/>
                      <a:gd name="connsiteY9" fmla="*/ 138332 h 159200"/>
                      <a:gd name="connsiteX10" fmla="*/ 79603 w 114964"/>
                      <a:gd name="connsiteY10" fmla="*/ 153905 h 159200"/>
                      <a:gd name="connsiteX11" fmla="*/ 53590 w 114964"/>
                      <a:gd name="connsiteY11" fmla="*/ 159201 h 159200"/>
                      <a:gd name="connsiteX12" fmla="*/ 15268 w 114964"/>
                      <a:gd name="connsiteY12" fmla="*/ 145494 h 159200"/>
                      <a:gd name="connsiteX13" fmla="*/ 0 w 114964"/>
                      <a:gd name="connsiteY13" fmla="*/ 107794 h 159200"/>
                      <a:gd name="connsiteX14" fmla="*/ 0 w 114964"/>
                      <a:gd name="connsiteY14" fmla="*/ 3115 h 159200"/>
                      <a:gd name="connsiteX15" fmla="*/ 3118 w 114964"/>
                      <a:gd name="connsiteY15" fmla="*/ 0 h 159200"/>
                      <a:gd name="connsiteX16" fmla="*/ 13089 w 114964"/>
                      <a:gd name="connsiteY16" fmla="*/ 0 h 159200"/>
                      <a:gd name="connsiteX17" fmla="*/ 16201 w 114964"/>
                      <a:gd name="connsiteY17" fmla="*/ 3115 h 159200"/>
                      <a:gd name="connsiteX18" fmla="*/ 16201 w 114964"/>
                      <a:gd name="connsiteY18" fmla="*/ 103432 h 159200"/>
                      <a:gd name="connsiteX19" fmla="*/ 27264 w 114964"/>
                      <a:gd name="connsiteY19" fmla="*/ 133350 h 159200"/>
                      <a:gd name="connsiteX20" fmla="*/ 56708 w 114964"/>
                      <a:gd name="connsiteY20" fmla="*/ 144561 h 159200"/>
                      <a:gd name="connsiteX21" fmla="*/ 87237 w 114964"/>
                      <a:gd name="connsiteY21" fmla="*/ 133188 h 159200"/>
                      <a:gd name="connsiteX22" fmla="*/ 98764 w 114964"/>
                      <a:gd name="connsiteY22" fmla="*/ 103432 h 159200"/>
                      <a:gd name="connsiteX23" fmla="*/ 98764 w 114964"/>
                      <a:gd name="connsiteY23" fmla="*/ 3115 h 159200"/>
                      <a:gd name="connsiteX24" fmla="*/ 101882 w 114964"/>
                      <a:gd name="connsiteY24" fmla="*/ 0 h 15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4964" h="159200">
                        <a:moveTo>
                          <a:pt x="101882" y="0"/>
                        </a:moveTo>
                        <a:lnTo>
                          <a:pt x="111853" y="0"/>
                        </a:lnTo>
                        <a:cubicBezTo>
                          <a:pt x="113921" y="0"/>
                          <a:pt x="114965" y="1038"/>
                          <a:pt x="114965" y="3115"/>
                        </a:cubicBezTo>
                        <a:lnTo>
                          <a:pt x="114965" y="153905"/>
                        </a:lnTo>
                        <a:cubicBezTo>
                          <a:pt x="114965" y="155991"/>
                          <a:pt x="113921" y="157029"/>
                          <a:pt x="111853" y="157029"/>
                        </a:cubicBezTo>
                        <a:lnTo>
                          <a:pt x="101882" y="157029"/>
                        </a:lnTo>
                        <a:cubicBezTo>
                          <a:pt x="99801" y="157029"/>
                          <a:pt x="98764" y="155991"/>
                          <a:pt x="98764" y="153905"/>
                        </a:cubicBezTo>
                        <a:lnTo>
                          <a:pt x="98764" y="138646"/>
                        </a:lnTo>
                        <a:cubicBezTo>
                          <a:pt x="98764" y="138027"/>
                          <a:pt x="98556" y="137655"/>
                          <a:pt x="98142" y="137550"/>
                        </a:cubicBezTo>
                        <a:cubicBezTo>
                          <a:pt x="97727" y="137446"/>
                          <a:pt x="97408" y="137712"/>
                          <a:pt x="97208" y="138332"/>
                        </a:cubicBezTo>
                        <a:cubicBezTo>
                          <a:pt x="92845" y="145190"/>
                          <a:pt x="86975" y="150381"/>
                          <a:pt x="79603" y="153905"/>
                        </a:cubicBezTo>
                        <a:cubicBezTo>
                          <a:pt x="72232" y="157439"/>
                          <a:pt x="63561" y="159201"/>
                          <a:pt x="53590" y="159201"/>
                        </a:cubicBezTo>
                        <a:cubicBezTo>
                          <a:pt x="38218" y="159201"/>
                          <a:pt x="25446" y="154638"/>
                          <a:pt x="15268" y="145494"/>
                        </a:cubicBezTo>
                        <a:cubicBezTo>
                          <a:pt x="5089" y="136360"/>
                          <a:pt x="0" y="123787"/>
                          <a:pt x="0" y="107794"/>
                        </a:cubicBezTo>
                        <a:lnTo>
                          <a:pt x="0" y="3115"/>
                        </a:lnTo>
                        <a:cubicBezTo>
                          <a:pt x="0" y="1038"/>
                          <a:pt x="1037" y="0"/>
                          <a:pt x="3118" y="0"/>
                        </a:cubicBezTo>
                        <a:lnTo>
                          <a:pt x="13089" y="0"/>
                        </a:lnTo>
                        <a:cubicBezTo>
                          <a:pt x="15164" y="0"/>
                          <a:pt x="16201" y="1038"/>
                          <a:pt x="16201" y="3115"/>
                        </a:cubicBezTo>
                        <a:lnTo>
                          <a:pt x="16201" y="103432"/>
                        </a:lnTo>
                        <a:cubicBezTo>
                          <a:pt x="16201" y="115900"/>
                          <a:pt x="19886" y="125863"/>
                          <a:pt x="27264" y="133350"/>
                        </a:cubicBezTo>
                        <a:cubicBezTo>
                          <a:pt x="34636" y="140827"/>
                          <a:pt x="44447" y="144561"/>
                          <a:pt x="56708" y="144561"/>
                        </a:cubicBezTo>
                        <a:cubicBezTo>
                          <a:pt x="69369" y="144561"/>
                          <a:pt x="79548" y="140770"/>
                          <a:pt x="87237" y="133188"/>
                        </a:cubicBezTo>
                        <a:cubicBezTo>
                          <a:pt x="94919" y="125606"/>
                          <a:pt x="98764" y="115691"/>
                          <a:pt x="98764" y="103432"/>
                        </a:cubicBezTo>
                        <a:lnTo>
                          <a:pt x="98764" y="3115"/>
                        </a:lnTo>
                        <a:cubicBezTo>
                          <a:pt x="98764" y="1038"/>
                          <a:pt x="99801" y="0"/>
                          <a:pt x="101882" y="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7" name="Frihåndsform: figur 46">
                    <a:extLst>
                      <a:ext uri="{FF2B5EF4-FFF2-40B4-BE49-F238E27FC236}">
                        <a16:creationId xmlns:a16="http://schemas.microsoft.com/office/drawing/2014/main" id="{3499B4E4-2404-4E7B-8131-9BED9EB07C8F}"/>
                      </a:ext>
                    </a:extLst>
                  </p:cNvPr>
                  <p:cNvSpPr/>
                  <p:nvPr/>
                </p:nvSpPr>
                <p:spPr>
                  <a:xfrm>
                    <a:off x="733298" y="1690194"/>
                    <a:ext cx="79257" cy="158267"/>
                  </a:xfrm>
                  <a:custGeom>
                    <a:avLst/>
                    <a:gdLst>
                      <a:gd name="connsiteX0" fmla="*/ 77266 w 79257"/>
                      <a:gd name="connsiteY0" fmla="*/ 3743 h 158267"/>
                      <a:gd name="connsiteX1" fmla="*/ 79133 w 79257"/>
                      <a:gd name="connsiteY1" fmla="*/ 7791 h 158267"/>
                      <a:gd name="connsiteX2" fmla="*/ 76332 w 79257"/>
                      <a:gd name="connsiteY2" fmla="*/ 17764 h 158267"/>
                      <a:gd name="connsiteX3" fmla="*/ 72280 w 79257"/>
                      <a:gd name="connsiteY3" fmla="*/ 19631 h 158267"/>
                      <a:gd name="connsiteX4" fmla="*/ 56701 w 79257"/>
                      <a:gd name="connsiteY4" fmla="*/ 17450 h 158267"/>
                      <a:gd name="connsiteX5" fmla="*/ 27881 w 79257"/>
                      <a:gd name="connsiteY5" fmla="*/ 30690 h 158267"/>
                      <a:gd name="connsiteX6" fmla="*/ 16513 w 79257"/>
                      <a:gd name="connsiteY6" fmla="*/ 62312 h 158267"/>
                      <a:gd name="connsiteX7" fmla="*/ 16513 w 79257"/>
                      <a:gd name="connsiteY7" fmla="*/ 155153 h 158267"/>
                      <a:gd name="connsiteX8" fmla="*/ 13394 w 79257"/>
                      <a:gd name="connsiteY8" fmla="*/ 158267 h 158267"/>
                      <a:gd name="connsiteX9" fmla="*/ 3112 w 79257"/>
                      <a:gd name="connsiteY9" fmla="*/ 158267 h 158267"/>
                      <a:gd name="connsiteX10" fmla="*/ 0 w 79257"/>
                      <a:gd name="connsiteY10" fmla="*/ 155153 h 158267"/>
                      <a:gd name="connsiteX11" fmla="*/ 0 w 79257"/>
                      <a:gd name="connsiteY11" fmla="*/ 4362 h 158267"/>
                      <a:gd name="connsiteX12" fmla="*/ 3112 w 79257"/>
                      <a:gd name="connsiteY12" fmla="*/ 1248 h 158267"/>
                      <a:gd name="connsiteX13" fmla="*/ 13394 w 79257"/>
                      <a:gd name="connsiteY13" fmla="*/ 1248 h 158267"/>
                      <a:gd name="connsiteX14" fmla="*/ 16513 w 79257"/>
                      <a:gd name="connsiteY14" fmla="*/ 4362 h 158267"/>
                      <a:gd name="connsiteX15" fmla="*/ 16513 w 79257"/>
                      <a:gd name="connsiteY15" fmla="*/ 25546 h 158267"/>
                      <a:gd name="connsiteX16" fmla="*/ 16975 w 79257"/>
                      <a:gd name="connsiteY16" fmla="*/ 26641 h 158267"/>
                      <a:gd name="connsiteX17" fmla="*/ 17756 w 79257"/>
                      <a:gd name="connsiteY17" fmla="*/ 25860 h 158267"/>
                      <a:gd name="connsiteX18" fmla="*/ 34740 w 79257"/>
                      <a:gd name="connsiteY18" fmla="*/ 6858 h 158267"/>
                      <a:gd name="connsiteX19" fmla="*/ 59197 w 79257"/>
                      <a:gd name="connsiteY19" fmla="*/ 0 h 158267"/>
                      <a:gd name="connsiteX20" fmla="*/ 77266 w 79257"/>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7" h="158267">
                        <a:moveTo>
                          <a:pt x="77266" y="3743"/>
                        </a:moveTo>
                        <a:cubicBezTo>
                          <a:pt x="78925" y="4362"/>
                          <a:pt x="79548" y="5715"/>
                          <a:pt x="79133" y="7791"/>
                        </a:cubicBezTo>
                        <a:lnTo>
                          <a:pt x="76332" y="17764"/>
                        </a:lnTo>
                        <a:cubicBezTo>
                          <a:pt x="75703" y="19831"/>
                          <a:pt x="74355" y="20460"/>
                          <a:pt x="72280" y="19631"/>
                        </a:cubicBezTo>
                        <a:cubicBezTo>
                          <a:pt x="68125" y="17964"/>
                          <a:pt x="62932" y="17240"/>
                          <a:pt x="56701" y="17450"/>
                        </a:cubicBezTo>
                        <a:cubicBezTo>
                          <a:pt x="45070" y="17659"/>
                          <a:pt x="35466" y="22069"/>
                          <a:pt x="27881" y="30690"/>
                        </a:cubicBezTo>
                        <a:cubicBezTo>
                          <a:pt x="20302" y="39310"/>
                          <a:pt x="16513" y="49854"/>
                          <a:pt x="16513" y="62312"/>
                        </a:cubicBezTo>
                        <a:lnTo>
                          <a:pt x="16513" y="155153"/>
                        </a:lnTo>
                        <a:cubicBezTo>
                          <a:pt x="16513" y="157229"/>
                          <a:pt x="15469" y="158267"/>
                          <a:pt x="13394" y="158267"/>
                        </a:cubicBezTo>
                        <a:lnTo>
                          <a:pt x="3112" y="158267"/>
                        </a:lnTo>
                        <a:cubicBezTo>
                          <a:pt x="1037" y="158267"/>
                          <a:pt x="0" y="157229"/>
                          <a:pt x="0" y="155153"/>
                        </a:cubicBezTo>
                        <a:lnTo>
                          <a:pt x="0" y="4362"/>
                        </a:lnTo>
                        <a:cubicBezTo>
                          <a:pt x="0" y="2286"/>
                          <a:pt x="1037" y="1248"/>
                          <a:pt x="3112" y="1248"/>
                        </a:cubicBezTo>
                        <a:lnTo>
                          <a:pt x="13394" y="1248"/>
                        </a:lnTo>
                        <a:cubicBezTo>
                          <a:pt x="15469" y="1248"/>
                          <a:pt x="16513" y="2286"/>
                          <a:pt x="16513" y="4362"/>
                        </a:cubicBezTo>
                        <a:lnTo>
                          <a:pt x="16513" y="25546"/>
                        </a:lnTo>
                        <a:cubicBezTo>
                          <a:pt x="16513" y="26165"/>
                          <a:pt x="16665" y="26537"/>
                          <a:pt x="16975" y="26641"/>
                        </a:cubicBezTo>
                        <a:cubicBezTo>
                          <a:pt x="17286" y="26746"/>
                          <a:pt x="17550" y="26479"/>
                          <a:pt x="17756" y="25860"/>
                        </a:cubicBezTo>
                        <a:cubicBezTo>
                          <a:pt x="22120" y="17764"/>
                          <a:pt x="27776" y="11430"/>
                          <a:pt x="34740" y="6858"/>
                        </a:cubicBezTo>
                        <a:cubicBezTo>
                          <a:pt x="41696" y="2286"/>
                          <a:pt x="49848" y="0"/>
                          <a:pt x="59197" y="0"/>
                        </a:cubicBezTo>
                        <a:cubicBezTo>
                          <a:pt x="66250" y="0"/>
                          <a:pt x="72279" y="1248"/>
                          <a:pt x="77266"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8" name="Frihåndsform: figur 47">
                    <a:extLst>
                      <a:ext uri="{FF2B5EF4-FFF2-40B4-BE49-F238E27FC236}">
                        <a16:creationId xmlns:a16="http://schemas.microsoft.com/office/drawing/2014/main" id="{E91DEBC9-3F5C-4585-A6D1-AD2296D4ADCC}"/>
                      </a:ext>
                    </a:extLst>
                  </p:cNvPr>
                  <p:cNvSpPr/>
                  <p:nvPr/>
                </p:nvSpPr>
                <p:spPr>
                  <a:xfrm>
                    <a:off x="842967" y="1688946"/>
                    <a:ext cx="123992" cy="162010"/>
                  </a:xfrm>
                  <a:custGeom>
                    <a:avLst/>
                    <a:gdLst>
                      <a:gd name="connsiteX0" fmla="*/ 24610 w 123992"/>
                      <a:gd name="connsiteY0" fmla="*/ 150486 h 162010"/>
                      <a:gd name="connsiteX1" fmla="*/ 3430 w 123992"/>
                      <a:gd name="connsiteY1" fmla="*/ 119644 h 162010"/>
                      <a:gd name="connsiteX2" fmla="*/ 0 w 123992"/>
                      <a:gd name="connsiteY2" fmla="*/ 80696 h 162010"/>
                      <a:gd name="connsiteX3" fmla="*/ 3430 w 123992"/>
                      <a:gd name="connsiteY3" fmla="*/ 42062 h 162010"/>
                      <a:gd name="connsiteX4" fmla="*/ 24458 w 123992"/>
                      <a:gd name="connsiteY4" fmla="*/ 11373 h 162010"/>
                      <a:gd name="connsiteX5" fmla="*/ 62310 w 123992"/>
                      <a:gd name="connsiteY5" fmla="*/ 0 h 162010"/>
                      <a:gd name="connsiteX6" fmla="*/ 99851 w 123992"/>
                      <a:gd name="connsiteY6" fmla="*/ 11525 h 162010"/>
                      <a:gd name="connsiteX7" fmla="*/ 120888 w 123992"/>
                      <a:gd name="connsiteY7" fmla="*/ 42062 h 162010"/>
                      <a:gd name="connsiteX8" fmla="*/ 123374 w 123992"/>
                      <a:gd name="connsiteY8" fmla="*/ 58112 h 162010"/>
                      <a:gd name="connsiteX9" fmla="*/ 123993 w 123992"/>
                      <a:gd name="connsiteY9" fmla="*/ 80696 h 162010"/>
                      <a:gd name="connsiteX10" fmla="*/ 123374 w 123992"/>
                      <a:gd name="connsiteY10" fmla="*/ 103756 h 162010"/>
                      <a:gd name="connsiteX11" fmla="*/ 120888 w 123992"/>
                      <a:gd name="connsiteY11" fmla="*/ 119644 h 162010"/>
                      <a:gd name="connsiteX12" fmla="*/ 99851 w 123992"/>
                      <a:gd name="connsiteY12" fmla="*/ 150486 h 162010"/>
                      <a:gd name="connsiteX13" fmla="*/ 61999 w 123992"/>
                      <a:gd name="connsiteY13" fmla="*/ 162011 h 162010"/>
                      <a:gd name="connsiteX14" fmla="*/ 24611 w 123992"/>
                      <a:gd name="connsiteY14" fmla="*/ 150486 h 162010"/>
                      <a:gd name="connsiteX15" fmla="*/ 90197 w 123992"/>
                      <a:gd name="connsiteY15" fmla="*/ 138179 h 162010"/>
                      <a:gd name="connsiteX16" fmla="*/ 105306 w 123992"/>
                      <a:gd name="connsiteY16" fmla="*/ 114033 h 162010"/>
                      <a:gd name="connsiteX17" fmla="*/ 107484 w 123992"/>
                      <a:gd name="connsiteY17" fmla="*/ 81010 h 162010"/>
                      <a:gd name="connsiteX18" fmla="*/ 105617 w 123992"/>
                      <a:gd name="connsiteY18" fmla="*/ 47987 h 162010"/>
                      <a:gd name="connsiteX19" fmla="*/ 90509 w 123992"/>
                      <a:gd name="connsiteY19" fmla="*/ 23689 h 162010"/>
                      <a:gd name="connsiteX20" fmla="*/ 61998 w 123992"/>
                      <a:gd name="connsiteY20" fmla="*/ 14650 h 162010"/>
                      <a:gd name="connsiteX21" fmla="*/ 33647 w 123992"/>
                      <a:gd name="connsiteY21" fmla="*/ 23689 h 162010"/>
                      <a:gd name="connsiteX22" fmla="*/ 18690 w 123992"/>
                      <a:gd name="connsiteY22" fmla="*/ 47987 h 162010"/>
                      <a:gd name="connsiteX23" fmla="*/ 16512 w 123992"/>
                      <a:gd name="connsiteY23" fmla="*/ 81010 h 162010"/>
                      <a:gd name="connsiteX24" fmla="*/ 18690 w 123992"/>
                      <a:gd name="connsiteY24" fmla="*/ 114033 h 162010"/>
                      <a:gd name="connsiteX25" fmla="*/ 33647 w 123992"/>
                      <a:gd name="connsiteY25" fmla="*/ 138332 h 162010"/>
                      <a:gd name="connsiteX26" fmla="*/ 61998 w 123992"/>
                      <a:gd name="connsiteY26" fmla="*/ 147371 h 162010"/>
                      <a:gd name="connsiteX27" fmla="*/ 90197 w 123992"/>
                      <a:gd name="connsiteY27" fmla="*/ 138179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3992" h="162010">
                        <a:moveTo>
                          <a:pt x="24610" y="150486"/>
                        </a:moveTo>
                        <a:cubicBezTo>
                          <a:pt x="14224" y="142799"/>
                          <a:pt x="7164" y="132521"/>
                          <a:pt x="3430" y="119644"/>
                        </a:cubicBezTo>
                        <a:cubicBezTo>
                          <a:pt x="1141" y="111338"/>
                          <a:pt x="0" y="98346"/>
                          <a:pt x="0" y="80696"/>
                        </a:cubicBezTo>
                        <a:cubicBezTo>
                          <a:pt x="0" y="63046"/>
                          <a:pt x="1141" y="50159"/>
                          <a:pt x="3430" y="42062"/>
                        </a:cubicBezTo>
                        <a:cubicBezTo>
                          <a:pt x="7164" y="29185"/>
                          <a:pt x="14176" y="18964"/>
                          <a:pt x="24458" y="11373"/>
                        </a:cubicBezTo>
                        <a:cubicBezTo>
                          <a:pt x="34741" y="3800"/>
                          <a:pt x="47354" y="0"/>
                          <a:pt x="62310" y="0"/>
                        </a:cubicBezTo>
                        <a:cubicBezTo>
                          <a:pt x="76845" y="0"/>
                          <a:pt x="89361" y="3848"/>
                          <a:pt x="99851" y="11525"/>
                        </a:cubicBezTo>
                        <a:cubicBezTo>
                          <a:pt x="110343" y="19222"/>
                          <a:pt x="117354" y="29394"/>
                          <a:pt x="120888" y="42062"/>
                        </a:cubicBezTo>
                        <a:cubicBezTo>
                          <a:pt x="122135" y="46844"/>
                          <a:pt x="122964" y="52188"/>
                          <a:pt x="123374" y="58112"/>
                        </a:cubicBezTo>
                        <a:cubicBezTo>
                          <a:pt x="123793" y="64027"/>
                          <a:pt x="123993" y="71561"/>
                          <a:pt x="123993" y="80696"/>
                        </a:cubicBezTo>
                        <a:cubicBezTo>
                          <a:pt x="123993" y="90259"/>
                          <a:pt x="123793" y="97936"/>
                          <a:pt x="123374" y="103756"/>
                        </a:cubicBezTo>
                        <a:cubicBezTo>
                          <a:pt x="122964" y="109566"/>
                          <a:pt x="122126" y="114862"/>
                          <a:pt x="120888" y="119644"/>
                        </a:cubicBezTo>
                        <a:cubicBezTo>
                          <a:pt x="117354" y="132521"/>
                          <a:pt x="110343" y="142799"/>
                          <a:pt x="99851" y="150486"/>
                        </a:cubicBezTo>
                        <a:cubicBezTo>
                          <a:pt x="89361" y="158172"/>
                          <a:pt x="76741" y="162011"/>
                          <a:pt x="61999" y="162011"/>
                        </a:cubicBezTo>
                        <a:cubicBezTo>
                          <a:pt x="47457" y="162011"/>
                          <a:pt x="34997" y="158172"/>
                          <a:pt x="24611" y="150486"/>
                        </a:cubicBezTo>
                        <a:close/>
                        <a:moveTo>
                          <a:pt x="90197" y="138179"/>
                        </a:moveTo>
                        <a:cubicBezTo>
                          <a:pt x="97983" y="132055"/>
                          <a:pt x="103017" y="124006"/>
                          <a:pt x="105306" y="114033"/>
                        </a:cubicBezTo>
                        <a:cubicBezTo>
                          <a:pt x="106758" y="108423"/>
                          <a:pt x="107484" y="97422"/>
                          <a:pt x="107484" y="81010"/>
                        </a:cubicBezTo>
                        <a:cubicBezTo>
                          <a:pt x="107484" y="64389"/>
                          <a:pt x="106862" y="53388"/>
                          <a:pt x="105617" y="47987"/>
                        </a:cubicBezTo>
                        <a:cubicBezTo>
                          <a:pt x="103328" y="37814"/>
                          <a:pt x="98294" y="29709"/>
                          <a:pt x="90509" y="23689"/>
                        </a:cubicBezTo>
                        <a:cubicBezTo>
                          <a:pt x="82715" y="17659"/>
                          <a:pt x="73215" y="14650"/>
                          <a:pt x="61998" y="14650"/>
                        </a:cubicBezTo>
                        <a:cubicBezTo>
                          <a:pt x="50782" y="14650"/>
                          <a:pt x="41330" y="17659"/>
                          <a:pt x="33647" y="23689"/>
                        </a:cubicBezTo>
                        <a:cubicBezTo>
                          <a:pt x="25958" y="29709"/>
                          <a:pt x="20972" y="37814"/>
                          <a:pt x="18690" y="47987"/>
                        </a:cubicBezTo>
                        <a:cubicBezTo>
                          <a:pt x="17237" y="54416"/>
                          <a:pt x="16512" y="65427"/>
                          <a:pt x="16512" y="81010"/>
                        </a:cubicBezTo>
                        <a:cubicBezTo>
                          <a:pt x="16512" y="96583"/>
                          <a:pt x="17237" y="107594"/>
                          <a:pt x="18690" y="114033"/>
                        </a:cubicBezTo>
                        <a:cubicBezTo>
                          <a:pt x="20972" y="124216"/>
                          <a:pt x="25958" y="132312"/>
                          <a:pt x="33647" y="138332"/>
                        </a:cubicBezTo>
                        <a:cubicBezTo>
                          <a:pt x="41329" y="144361"/>
                          <a:pt x="50782" y="147371"/>
                          <a:pt x="61998" y="147371"/>
                        </a:cubicBezTo>
                        <a:cubicBezTo>
                          <a:pt x="73006" y="147371"/>
                          <a:pt x="82404" y="144304"/>
                          <a:pt x="90197" y="13817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9" name="Frihåndsform: figur 48">
                    <a:extLst>
                      <a:ext uri="{FF2B5EF4-FFF2-40B4-BE49-F238E27FC236}">
                        <a16:creationId xmlns:a16="http://schemas.microsoft.com/office/drawing/2014/main" id="{C7320875-2D94-410A-AC86-D0E42DBB1BE8}"/>
                      </a:ext>
                    </a:extLst>
                  </p:cNvPr>
                  <p:cNvSpPr/>
                  <p:nvPr/>
                </p:nvSpPr>
                <p:spPr>
                  <a:xfrm>
                    <a:off x="1019366" y="1688946"/>
                    <a:ext cx="119014" cy="220579"/>
                  </a:xfrm>
                  <a:custGeom>
                    <a:avLst/>
                    <a:gdLst>
                      <a:gd name="connsiteX0" fmla="*/ 118396 w 119014"/>
                      <a:gd name="connsiteY0" fmla="*/ 57483 h 220579"/>
                      <a:gd name="connsiteX1" fmla="*/ 119015 w 119014"/>
                      <a:gd name="connsiteY1" fmla="*/ 80696 h 220579"/>
                      <a:gd name="connsiteX2" fmla="*/ 118396 w 119014"/>
                      <a:gd name="connsiteY2" fmla="*/ 103908 h 220579"/>
                      <a:gd name="connsiteX3" fmla="*/ 115900 w 119014"/>
                      <a:gd name="connsiteY3" fmla="*/ 119948 h 220579"/>
                      <a:gd name="connsiteX4" fmla="*/ 96422 w 119014"/>
                      <a:gd name="connsiteY4" fmla="*/ 150638 h 220579"/>
                      <a:gd name="connsiteX5" fmla="*/ 59817 w 119014"/>
                      <a:gd name="connsiteY5" fmla="*/ 162011 h 220579"/>
                      <a:gd name="connsiteX6" fmla="*/ 35357 w 119014"/>
                      <a:gd name="connsiteY6" fmla="*/ 156563 h 220579"/>
                      <a:gd name="connsiteX7" fmla="*/ 18078 w 119014"/>
                      <a:gd name="connsiteY7" fmla="*/ 140827 h 220579"/>
                      <a:gd name="connsiteX8" fmla="*/ 16983 w 119014"/>
                      <a:gd name="connsiteY8" fmla="*/ 140360 h 220579"/>
                      <a:gd name="connsiteX9" fmla="*/ 16507 w 119014"/>
                      <a:gd name="connsiteY9" fmla="*/ 141446 h 220579"/>
                      <a:gd name="connsiteX10" fmla="*/ 16507 w 119014"/>
                      <a:gd name="connsiteY10" fmla="*/ 217465 h 220579"/>
                      <a:gd name="connsiteX11" fmla="*/ 13402 w 119014"/>
                      <a:gd name="connsiteY11" fmla="*/ 220580 h 220579"/>
                      <a:gd name="connsiteX12" fmla="*/ 3115 w 119014"/>
                      <a:gd name="connsiteY12" fmla="*/ 220580 h 220579"/>
                      <a:gd name="connsiteX13" fmla="*/ 0 w 119014"/>
                      <a:gd name="connsiteY13" fmla="*/ 217465 h 220579"/>
                      <a:gd name="connsiteX14" fmla="*/ 0 w 119014"/>
                      <a:gd name="connsiteY14" fmla="*/ 5610 h 220579"/>
                      <a:gd name="connsiteX15" fmla="*/ 3115 w 119014"/>
                      <a:gd name="connsiteY15" fmla="*/ 2496 h 220579"/>
                      <a:gd name="connsiteX16" fmla="*/ 13402 w 119014"/>
                      <a:gd name="connsiteY16" fmla="*/ 2496 h 220579"/>
                      <a:gd name="connsiteX17" fmla="*/ 16507 w 119014"/>
                      <a:gd name="connsiteY17" fmla="*/ 5610 h 220579"/>
                      <a:gd name="connsiteX18" fmla="*/ 16507 w 119014"/>
                      <a:gd name="connsiteY18" fmla="*/ 20565 h 220579"/>
                      <a:gd name="connsiteX19" fmla="*/ 16983 w 119014"/>
                      <a:gd name="connsiteY19" fmla="*/ 21660 h 220579"/>
                      <a:gd name="connsiteX20" fmla="*/ 18078 w 119014"/>
                      <a:gd name="connsiteY20" fmla="*/ 21184 h 220579"/>
                      <a:gd name="connsiteX21" fmla="*/ 35357 w 119014"/>
                      <a:gd name="connsiteY21" fmla="*/ 5458 h 220579"/>
                      <a:gd name="connsiteX22" fmla="*/ 59817 w 119014"/>
                      <a:gd name="connsiteY22" fmla="*/ 0 h 220579"/>
                      <a:gd name="connsiteX23" fmla="*/ 95650 w 119014"/>
                      <a:gd name="connsiteY23" fmla="*/ 11211 h 220579"/>
                      <a:gd name="connsiteX24" fmla="*/ 115586 w 119014"/>
                      <a:gd name="connsiteY24" fmla="*/ 41443 h 220579"/>
                      <a:gd name="connsiteX25" fmla="*/ 118396 w 119014"/>
                      <a:gd name="connsiteY25" fmla="*/ 57483 h 220579"/>
                      <a:gd name="connsiteX26" fmla="*/ 98136 w 119014"/>
                      <a:gd name="connsiteY26" fmla="*/ 117453 h 220579"/>
                      <a:gd name="connsiteX27" fmla="*/ 101575 w 119014"/>
                      <a:gd name="connsiteY27" fmla="*/ 104375 h 220579"/>
                      <a:gd name="connsiteX28" fmla="*/ 102508 w 119014"/>
                      <a:gd name="connsiteY28" fmla="*/ 81010 h 220579"/>
                      <a:gd name="connsiteX29" fmla="*/ 101575 w 119014"/>
                      <a:gd name="connsiteY29" fmla="*/ 57483 h 220579"/>
                      <a:gd name="connsiteX30" fmla="*/ 98450 w 119014"/>
                      <a:gd name="connsiteY30" fmla="*/ 43929 h 220579"/>
                      <a:gd name="connsiteX31" fmla="*/ 84430 w 119014"/>
                      <a:gd name="connsiteY31" fmla="*/ 22746 h 220579"/>
                      <a:gd name="connsiteX32" fmla="*/ 58264 w 119014"/>
                      <a:gd name="connsiteY32" fmla="*/ 14650 h 220579"/>
                      <a:gd name="connsiteX33" fmla="*/ 33804 w 119014"/>
                      <a:gd name="connsiteY33" fmla="*/ 22908 h 220579"/>
                      <a:gd name="connsiteX34" fmla="*/ 20565 w 119014"/>
                      <a:gd name="connsiteY34" fmla="*/ 43929 h 220579"/>
                      <a:gd name="connsiteX35" fmla="*/ 17440 w 119014"/>
                      <a:gd name="connsiteY35" fmla="*/ 57026 h 220579"/>
                      <a:gd name="connsiteX36" fmla="*/ 16507 w 119014"/>
                      <a:gd name="connsiteY36" fmla="*/ 81010 h 220579"/>
                      <a:gd name="connsiteX37" fmla="*/ 17440 w 119014"/>
                      <a:gd name="connsiteY37" fmla="*/ 104994 h 220579"/>
                      <a:gd name="connsiteX38" fmla="*/ 20565 w 119014"/>
                      <a:gd name="connsiteY38" fmla="*/ 118710 h 220579"/>
                      <a:gd name="connsiteX39" fmla="*/ 33804 w 119014"/>
                      <a:gd name="connsiteY39" fmla="*/ 139427 h 220579"/>
                      <a:gd name="connsiteX40" fmla="*/ 58264 w 119014"/>
                      <a:gd name="connsiteY40" fmla="*/ 147371 h 220579"/>
                      <a:gd name="connsiteX41" fmla="*/ 82868 w 119014"/>
                      <a:gd name="connsiteY41" fmla="*/ 140046 h 220579"/>
                      <a:gd name="connsiteX42" fmla="*/ 96898 w 119014"/>
                      <a:gd name="connsiteY42" fmla="*/ 120891 h 220579"/>
                      <a:gd name="connsiteX43" fmla="*/ 98136 w 119014"/>
                      <a:gd name="connsiteY43" fmla="*/ 117453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9014" h="220579">
                        <a:moveTo>
                          <a:pt x="118396" y="57483"/>
                        </a:moveTo>
                        <a:cubicBezTo>
                          <a:pt x="118805" y="63398"/>
                          <a:pt x="119015" y="71152"/>
                          <a:pt x="119015" y="80696"/>
                        </a:cubicBezTo>
                        <a:cubicBezTo>
                          <a:pt x="119015" y="90249"/>
                          <a:pt x="118805" y="97984"/>
                          <a:pt x="118396" y="103908"/>
                        </a:cubicBezTo>
                        <a:cubicBezTo>
                          <a:pt x="117977" y="109833"/>
                          <a:pt x="117138" y="115176"/>
                          <a:pt x="115900" y="119948"/>
                        </a:cubicBezTo>
                        <a:cubicBezTo>
                          <a:pt x="112786" y="132836"/>
                          <a:pt x="106290" y="143066"/>
                          <a:pt x="96422" y="150638"/>
                        </a:cubicBezTo>
                        <a:cubicBezTo>
                          <a:pt x="86554" y="158229"/>
                          <a:pt x="74352" y="162011"/>
                          <a:pt x="59817" y="162011"/>
                        </a:cubicBezTo>
                        <a:cubicBezTo>
                          <a:pt x="50673" y="162011"/>
                          <a:pt x="42520" y="160192"/>
                          <a:pt x="35357" y="156563"/>
                        </a:cubicBezTo>
                        <a:cubicBezTo>
                          <a:pt x="28194" y="152924"/>
                          <a:pt x="22431" y="147676"/>
                          <a:pt x="18078" y="140827"/>
                        </a:cubicBezTo>
                        <a:cubicBezTo>
                          <a:pt x="17650" y="140408"/>
                          <a:pt x="17297" y="140256"/>
                          <a:pt x="16983" y="140360"/>
                        </a:cubicBezTo>
                        <a:cubicBezTo>
                          <a:pt x="16669" y="140465"/>
                          <a:pt x="16507" y="140827"/>
                          <a:pt x="16507" y="141446"/>
                        </a:cubicBezTo>
                        <a:lnTo>
                          <a:pt x="16507" y="217465"/>
                        </a:lnTo>
                        <a:cubicBezTo>
                          <a:pt x="16507" y="219542"/>
                          <a:pt x="15478" y="220580"/>
                          <a:pt x="13402" y="220580"/>
                        </a:cubicBezTo>
                        <a:lnTo>
                          <a:pt x="3115" y="220580"/>
                        </a:lnTo>
                        <a:cubicBezTo>
                          <a:pt x="1038" y="220580"/>
                          <a:pt x="0" y="219542"/>
                          <a:pt x="0" y="217465"/>
                        </a:cubicBezTo>
                        <a:lnTo>
                          <a:pt x="0" y="5610"/>
                        </a:lnTo>
                        <a:cubicBezTo>
                          <a:pt x="0" y="3534"/>
                          <a:pt x="1038" y="2496"/>
                          <a:pt x="3115" y="2496"/>
                        </a:cubicBezTo>
                        <a:lnTo>
                          <a:pt x="13402" y="2496"/>
                        </a:lnTo>
                        <a:cubicBezTo>
                          <a:pt x="15478" y="2496"/>
                          <a:pt x="16507" y="3534"/>
                          <a:pt x="16507" y="5610"/>
                        </a:cubicBezTo>
                        <a:lnTo>
                          <a:pt x="16507" y="20565"/>
                        </a:lnTo>
                        <a:cubicBezTo>
                          <a:pt x="16507" y="21184"/>
                          <a:pt x="16669" y="21555"/>
                          <a:pt x="16983" y="21660"/>
                        </a:cubicBezTo>
                        <a:cubicBezTo>
                          <a:pt x="17297" y="21765"/>
                          <a:pt x="17650" y="21612"/>
                          <a:pt x="18078" y="21184"/>
                        </a:cubicBezTo>
                        <a:cubicBezTo>
                          <a:pt x="22431" y="14335"/>
                          <a:pt x="28194" y="9096"/>
                          <a:pt x="35357" y="5458"/>
                        </a:cubicBezTo>
                        <a:cubicBezTo>
                          <a:pt x="42520" y="1829"/>
                          <a:pt x="50673" y="0"/>
                          <a:pt x="59817" y="0"/>
                        </a:cubicBezTo>
                        <a:cubicBezTo>
                          <a:pt x="73943" y="0"/>
                          <a:pt x="85877" y="3743"/>
                          <a:pt x="95650" y="11211"/>
                        </a:cubicBezTo>
                        <a:cubicBezTo>
                          <a:pt x="105404" y="18698"/>
                          <a:pt x="112052" y="28775"/>
                          <a:pt x="115586" y="41443"/>
                        </a:cubicBezTo>
                        <a:cubicBezTo>
                          <a:pt x="117043" y="46215"/>
                          <a:pt x="117977" y="51559"/>
                          <a:pt x="118396" y="57483"/>
                        </a:cubicBezTo>
                        <a:close/>
                        <a:moveTo>
                          <a:pt x="98136" y="117453"/>
                        </a:moveTo>
                        <a:cubicBezTo>
                          <a:pt x="99803" y="113719"/>
                          <a:pt x="100936" y="109357"/>
                          <a:pt x="101575" y="104375"/>
                        </a:cubicBezTo>
                        <a:cubicBezTo>
                          <a:pt x="102194" y="99384"/>
                          <a:pt x="102508" y="91602"/>
                          <a:pt x="102508" y="81010"/>
                        </a:cubicBezTo>
                        <a:cubicBezTo>
                          <a:pt x="102508" y="70209"/>
                          <a:pt x="102194" y="62370"/>
                          <a:pt x="101575" y="57483"/>
                        </a:cubicBezTo>
                        <a:cubicBezTo>
                          <a:pt x="100936" y="52607"/>
                          <a:pt x="99898" y="48092"/>
                          <a:pt x="98450" y="43929"/>
                        </a:cubicBezTo>
                        <a:cubicBezTo>
                          <a:pt x="96374" y="35214"/>
                          <a:pt x="91707" y="28146"/>
                          <a:pt x="84430" y="22746"/>
                        </a:cubicBezTo>
                        <a:cubicBezTo>
                          <a:pt x="77162" y="17345"/>
                          <a:pt x="68437" y="14650"/>
                          <a:pt x="58264" y="14650"/>
                        </a:cubicBezTo>
                        <a:cubicBezTo>
                          <a:pt x="48501" y="14650"/>
                          <a:pt x="40348" y="17402"/>
                          <a:pt x="33804" y="22908"/>
                        </a:cubicBezTo>
                        <a:cubicBezTo>
                          <a:pt x="27261" y="28404"/>
                          <a:pt x="22841" y="35414"/>
                          <a:pt x="20565" y="43929"/>
                        </a:cubicBezTo>
                        <a:cubicBezTo>
                          <a:pt x="19107" y="47673"/>
                          <a:pt x="18078" y="52035"/>
                          <a:pt x="17440" y="57026"/>
                        </a:cubicBezTo>
                        <a:cubicBezTo>
                          <a:pt x="16821" y="61998"/>
                          <a:pt x="16507" y="69999"/>
                          <a:pt x="16507" y="81010"/>
                        </a:cubicBezTo>
                        <a:cubicBezTo>
                          <a:pt x="16507" y="92021"/>
                          <a:pt x="16821" y="100013"/>
                          <a:pt x="17440" y="104994"/>
                        </a:cubicBezTo>
                        <a:cubicBezTo>
                          <a:pt x="18078" y="109985"/>
                          <a:pt x="19107" y="114557"/>
                          <a:pt x="20565" y="118710"/>
                        </a:cubicBezTo>
                        <a:cubicBezTo>
                          <a:pt x="22841" y="127226"/>
                          <a:pt x="27261" y="134131"/>
                          <a:pt x="33804" y="139427"/>
                        </a:cubicBezTo>
                        <a:cubicBezTo>
                          <a:pt x="40348" y="144723"/>
                          <a:pt x="48501" y="147371"/>
                          <a:pt x="58264" y="147371"/>
                        </a:cubicBezTo>
                        <a:cubicBezTo>
                          <a:pt x="67809" y="147371"/>
                          <a:pt x="76019" y="144932"/>
                          <a:pt x="82868" y="140046"/>
                        </a:cubicBezTo>
                        <a:cubicBezTo>
                          <a:pt x="89726" y="135169"/>
                          <a:pt x="94402" y="128788"/>
                          <a:pt x="96898" y="120891"/>
                        </a:cubicBezTo>
                        <a:lnTo>
                          <a:pt x="98136" y="117453"/>
                        </a:ln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0" name="Frihåndsform: figur 49">
                    <a:extLst>
                      <a:ext uri="{FF2B5EF4-FFF2-40B4-BE49-F238E27FC236}">
                        <a16:creationId xmlns:a16="http://schemas.microsoft.com/office/drawing/2014/main" id="{A345DCAC-2E27-4983-8C3F-26FBB56CC842}"/>
                      </a:ext>
                    </a:extLst>
                  </p:cNvPr>
                  <p:cNvSpPr/>
                  <p:nvPr/>
                </p:nvSpPr>
                <p:spPr>
                  <a:xfrm>
                    <a:off x="1180739" y="1688946"/>
                    <a:ext cx="119329" cy="162010"/>
                  </a:xfrm>
                  <a:custGeom>
                    <a:avLst/>
                    <a:gdLst>
                      <a:gd name="connsiteX0" fmla="*/ 105004 w 119329"/>
                      <a:gd name="connsiteY0" fmla="*/ 14173 h 162010"/>
                      <a:gd name="connsiteX1" fmla="*/ 119329 w 119329"/>
                      <a:gd name="connsiteY1" fmla="*/ 52349 h 162010"/>
                      <a:gd name="connsiteX2" fmla="*/ 119329 w 119329"/>
                      <a:gd name="connsiteY2" fmla="*/ 156401 h 162010"/>
                      <a:gd name="connsiteX3" fmla="*/ 116214 w 119329"/>
                      <a:gd name="connsiteY3" fmla="*/ 159515 h 162010"/>
                      <a:gd name="connsiteX4" fmla="*/ 105927 w 119329"/>
                      <a:gd name="connsiteY4" fmla="*/ 159515 h 162010"/>
                      <a:gd name="connsiteX5" fmla="*/ 102813 w 119329"/>
                      <a:gd name="connsiteY5" fmla="*/ 156401 h 162010"/>
                      <a:gd name="connsiteX6" fmla="*/ 102813 w 119329"/>
                      <a:gd name="connsiteY6" fmla="*/ 141761 h 162010"/>
                      <a:gd name="connsiteX7" fmla="*/ 102356 w 119329"/>
                      <a:gd name="connsiteY7" fmla="*/ 140827 h 162010"/>
                      <a:gd name="connsiteX8" fmla="*/ 101260 w 119329"/>
                      <a:gd name="connsiteY8" fmla="*/ 141142 h 162010"/>
                      <a:gd name="connsiteX9" fmla="*/ 80229 w 119329"/>
                      <a:gd name="connsiteY9" fmla="*/ 156715 h 162010"/>
                      <a:gd name="connsiteX10" fmla="*/ 51406 w 119329"/>
                      <a:gd name="connsiteY10" fmla="*/ 162011 h 162010"/>
                      <a:gd name="connsiteX11" fmla="*/ 14964 w 119329"/>
                      <a:gd name="connsiteY11" fmla="*/ 151105 h 162010"/>
                      <a:gd name="connsiteX12" fmla="*/ 0 w 119329"/>
                      <a:gd name="connsiteY12" fmla="*/ 117767 h 162010"/>
                      <a:gd name="connsiteX13" fmla="*/ 17136 w 119329"/>
                      <a:gd name="connsiteY13" fmla="*/ 81315 h 162010"/>
                      <a:gd name="connsiteX14" fmla="*/ 64179 w 119329"/>
                      <a:gd name="connsiteY14" fmla="*/ 67923 h 162010"/>
                      <a:gd name="connsiteX15" fmla="*/ 101565 w 119329"/>
                      <a:gd name="connsiteY15" fmla="*/ 67923 h 162010"/>
                      <a:gd name="connsiteX16" fmla="*/ 102813 w 119329"/>
                      <a:gd name="connsiteY16" fmla="*/ 66675 h 162010"/>
                      <a:gd name="connsiteX17" fmla="*/ 102813 w 119329"/>
                      <a:gd name="connsiteY17" fmla="*/ 52654 h 162010"/>
                      <a:gd name="connsiteX18" fmla="*/ 93002 w 119329"/>
                      <a:gd name="connsiteY18" fmla="*/ 24927 h 162010"/>
                      <a:gd name="connsiteX19" fmla="*/ 62941 w 119329"/>
                      <a:gd name="connsiteY19" fmla="*/ 14650 h 162010"/>
                      <a:gd name="connsiteX20" fmla="*/ 36767 w 119329"/>
                      <a:gd name="connsiteY20" fmla="*/ 21184 h 162010"/>
                      <a:gd name="connsiteX21" fmla="*/ 23994 w 119329"/>
                      <a:gd name="connsiteY21" fmla="*/ 38633 h 162010"/>
                      <a:gd name="connsiteX22" fmla="*/ 20250 w 119329"/>
                      <a:gd name="connsiteY22" fmla="*/ 41443 h 162010"/>
                      <a:gd name="connsiteX23" fmla="*/ 9354 w 119329"/>
                      <a:gd name="connsiteY23" fmla="*/ 39881 h 162010"/>
                      <a:gd name="connsiteX24" fmla="*/ 6544 w 119329"/>
                      <a:gd name="connsiteY24" fmla="*/ 37386 h 162010"/>
                      <a:gd name="connsiteX25" fmla="*/ 24775 w 119329"/>
                      <a:gd name="connsiteY25" fmla="*/ 10287 h 162010"/>
                      <a:gd name="connsiteX26" fmla="*/ 63246 w 119329"/>
                      <a:gd name="connsiteY26" fmla="*/ 0 h 162010"/>
                      <a:gd name="connsiteX27" fmla="*/ 105004 w 119329"/>
                      <a:gd name="connsiteY27" fmla="*/ 14173 h 162010"/>
                      <a:gd name="connsiteX28" fmla="*/ 88325 w 119329"/>
                      <a:gd name="connsiteY28" fmla="*/ 138017 h 162010"/>
                      <a:gd name="connsiteX29" fmla="*/ 102813 w 119329"/>
                      <a:gd name="connsiteY29" fmla="*/ 111223 h 162010"/>
                      <a:gd name="connsiteX30" fmla="*/ 102813 w 119329"/>
                      <a:gd name="connsiteY30" fmla="*/ 82877 h 162010"/>
                      <a:gd name="connsiteX31" fmla="*/ 101565 w 119329"/>
                      <a:gd name="connsiteY31" fmla="*/ 81629 h 162010"/>
                      <a:gd name="connsiteX32" fmla="*/ 65742 w 119329"/>
                      <a:gd name="connsiteY32" fmla="*/ 81629 h 162010"/>
                      <a:gd name="connsiteX33" fmla="*/ 30070 w 119329"/>
                      <a:gd name="connsiteY33" fmla="*/ 90983 h 162010"/>
                      <a:gd name="connsiteX34" fmla="*/ 16516 w 119329"/>
                      <a:gd name="connsiteY34" fmla="*/ 116834 h 162010"/>
                      <a:gd name="connsiteX35" fmla="*/ 27108 w 119329"/>
                      <a:gd name="connsiteY35" fmla="*/ 139884 h 162010"/>
                      <a:gd name="connsiteX36" fmla="*/ 54216 w 119329"/>
                      <a:gd name="connsiteY36" fmla="*/ 147685 h 162010"/>
                      <a:gd name="connsiteX37" fmla="*/ 88325 w 11932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29" h="162010">
                        <a:moveTo>
                          <a:pt x="105004" y="14173"/>
                        </a:moveTo>
                        <a:cubicBezTo>
                          <a:pt x="114548" y="23632"/>
                          <a:pt x="119329" y="36357"/>
                          <a:pt x="119329" y="52349"/>
                        </a:cubicBezTo>
                        <a:lnTo>
                          <a:pt x="119329" y="156401"/>
                        </a:lnTo>
                        <a:cubicBezTo>
                          <a:pt x="119329" y="158477"/>
                          <a:pt x="118291" y="159515"/>
                          <a:pt x="116214" y="159515"/>
                        </a:cubicBezTo>
                        <a:lnTo>
                          <a:pt x="105927" y="159515"/>
                        </a:lnTo>
                        <a:cubicBezTo>
                          <a:pt x="103851" y="159515"/>
                          <a:pt x="102813" y="158477"/>
                          <a:pt x="102813" y="156401"/>
                        </a:cubicBezTo>
                        <a:lnTo>
                          <a:pt x="102813" y="141761"/>
                        </a:lnTo>
                        <a:cubicBezTo>
                          <a:pt x="102813" y="141351"/>
                          <a:pt x="102661" y="141037"/>
                          <a:pt x="102356" y="140827"/>
                        </a:cubicBezTo>
                        <a:cubicBezTo>
                          <a:pt x="102041" y="140618"/>
                          <a:pt x="101670" y="140722"/>
                          <a:pt x="101260" y="141142"/>
                        </a:cubicBezTo>
                        <a:cubicBezTo>
                          <a:pt x="95860" y="147990"/>
                          <a:pt x="88849" y="153181"/>
                          <a:pt x="80229" y="156715"/>
                        </a:cubicBezTo>
                        <a:cubicBezTo>
                          <a:pt x="71609" y="160249"/>
                          <a:pt x="61998" y="162011"/>
                          <a:pt x="51406" y="162011"/>
                        </a:cubicBezTo>
                        <a:cubicBezTo>
                          <a:pt x="37081" y="162011"/>
                          <a:pt x="24927" y="158382"/>
                          <a:pt x="14964" y="151105"/>
                        </a:cubicBezTo>
                        <a:cubicBezTo>
                          <a:pt x="4991" y="143837"/>
                          <a:pt x="0" y="132721"/>
                          <a:pt x="0" y="117767"/>
                        </a:cubicBezTo>
                        <a:cubicBezTo>
                          <a:pt x="0" y="102403"/>
                          <a:pt x="5715" y="90249"/>
                          <a:pt x="17136" y="81315"/>
                        </a:cubicBezTo>
                        <a:cubicBezTo>
                          <a:pt x="28565" y="72390"/>
                          <a:pt x="44244" y="67923"/>
                          <a:pt x="64179" y="67923"/>
                        </a:cubicBezTo>
                        <a:lnTo>
                          <a:pt x="101565" y="67923"/>
                        </a:lnTo>
                        <a:cubicBezTo>
                          <a:pt x="102394" y="67923"/>
                          <a:pt x="102813" y="67513"/>
                          <a:pt x="102813" y="66675"/>
                        </a:cubicBezTo>
                        <a:lnTo>
                          <a:pt x="102813" y="52654"/>
                        </a:lnTo>
                        <a:cubicBezTo>
                          <a:pt x="102813" y="41024"/>
                          <a:pt x="99546" y="31785"/>
                          <a:pt x="93002" y="24927"/>
                        </a:cubicBezTo>
                        <a:cubicBezTo>
                          <a:pt x="86458" y="18079"/>
                          <a:pt x="76438" y="14650"/>
                          <a:pt x="62941" y="14650"/>
                        </a:cubicBezTo>
                        <a:cubicBezTo>
                          <a:pt x="52340" y="14650"/>
                          <a:pt x="43625" y="16821"/>
                          <a:pt x="36767" y="21184"/>
                        </a:cubicBezTo>
                        <a:cubicBezTo>
                          <a:pt x="29908" y="25556"/>
                          <a:pt x="25651" y="31366"/>
                          <a:pt x="23994" y="38633"/>
                        </a:cubicBezTo>
                        <a:cubicBezTo>
                          <a:pt x="23365" y="40719"/>
                          <a:pt x="22127" y="41653"/>
                          <a:pt x="20250" y="41443"/>
                        </a:cubicBezTo>
                        <a:lnTo>
                          <a:pt x="9354" y="39881"/>
                        </a:lnTo>
                        <a:cubicBezTo>
                          <a:pt x="7068" y="39472"/>
                          <a:pt x="6125" y="38633"/>
                          <a:pt x="6544" y="37386"/>
                        </a:cubicBezTo>
                        <a:cubicBezTo>
                          <a:pt x="8411" y="26175"/>
                          <a:pt x="14488" y="17136"/>
                          <a:pt x="24775" y="10287"/>
                        </a:cubicBezTo>
                        <a:cubicBezTo>
                          <a:pt x="35052" y="3429"/>
                          <a:pt x="47873" y="0"/>
                          <a:pt x="63246" y="0"/>
                        </a:cubicBezTo>
                        <a:cubicBezTo>
                          <a:pt x="81524" y="0"/>
                          <a:pt x="95440" y="4734"/>
                          <a:pt x="105004" y="14173"/>
                        </a:cubicBezTo>
                        <a:close/>
                        <a:moveTo>
                          <a:pt x="88325" y="138017"/>
                        </a:moveTo>
                        <a:cubicBezTo>
                          <a:pt x="97984" y="131578"/>
                          <a:pt x="102813" y="122653"/>
                          <a:pt x="102813" y="111223"/>
                        </a:cubicBezTo>
                        <a:lnTo>
                          <a:pt x="102813" y="82877"/>
                        </a:lnTo>
                        <a:cubicBezTo>
                          <a:pt x="102813" y="82048"/>
                          <a:pt x="102394" y="81629"/>
                          <a:pt x="101565" y="81629"/>
                        </a:cubicBezTo>
                        <a:lnTo>
                          <a:pt x="65742" y="81629"/>
                        </a:lnTo>
                        <a:cubicBezTo>
                          <a:pt x="50997" y="81629"/>
                          <a:pt x="39100" y="84754"/>
                          <a:pt x="30070" y="90983"/>
                        </a:cubicBezTo>
                        <a:cubicBezTo>
                          <a:pt x="21031" y="97212"/>
                          <a:pt x="16516" y="105832"/>
                          <a:pt x="16516" y="116834"/>
                        </a:cubicBezTo>
                        <a:cubicBezTo>
                          <a:pt x="16516" y="127016"/>
                          <a:pt x="20041" y="134703"/>
                          <a:pt x="27108" y="139884"/>
                        </a:cubicBezTo>
                        <a:cubicBezTo>
                          <a:pt x="34166" y="145085"/>
                          <a:pt x="43196" y="147685"/>
                          <a:pt x="54216" y="147685"/>
                        </a:cubicBezTo>
                        <a:cubicBezTo>
                          <a:pt x="67294" y="147685"/>
                          <a:pt x="78667"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1" name="Frihåndsform: figur 50">
                    <a:extLst>
                      <a:ext uri="{FF2B5EF4-FFF2-40B4-BE49-F238E27FC236}">
                        <a16:creationId xmlns:a16="http://schemas.microsoft.com/office/drawing/2014/main" id="{9BE74B9C-B271-4154-9B80-6FB08F87319D}"/>
                      </a:ext>
                    </a:extLst>
                  </p:cNvPr>
                  <p:cNvSpPr/>
                  <p:nvPr/>
                </p:nvSpPr>
                <p:spPr>
                  <a:xfrm>
                    <a:off x="1353284" y="1689251"/>
                    <a:ext cx="115271" cy="159210"/>
                  </a:xfrm>
                  <a:custGeom>
                    <a:avLst/>
                    <a:gdLst>
                      <a:gd name="connsiteX0" fmla="*/ 100470 w 115271"/>
                      <a:gd name="connsiteY0" fmla="*/ 14649 h 159210"/>
                      <a:gd name="connsiteX1" fmla="*/ 115272 w 115271"/>
                      <a:gd name="connsiteY1" fmla="*/ 53283 h 159210"/>
                      <a:gd name="connsiteX2" fmla="*/ 115272 w 115271"/>
                      <a:gd name="connsiteY2" fmla="*/ 156096 h 159210"/>
                      <a:gd name="connsiteX3" fmla="*/ 112157 w 115271"/>
                      <a:gd name="connsiteY3" fmla="*/ 159210 h 159210"/>
                      <a:gd name="connsiteX4" fmla="*/ 101879 w 115271"/>
                      <a:gd name="connsiteY4" fmla="*/ 159210 h 159210"/>
                      <a:gd name="connsiteX5" fmla="*/ 98765 w 115271"/>
                      <a:gd name="connsiteY5" fmla="*/ 156096 h 159210"/>
                      <a:gd name="connsiteX6" fmla="*/ 98765 w 115271"/>
                      <a:gd name="connsiteY6" fmla="*/ 56407 h 159210"/>
                      <a:gd name="connsiteX7" fmla="*/ 87544 w 115271"/>
                      <a:gd name="connsiteY7" fmla="*/ 26337 h 159210"/>
                      <a:gd name="connsiteX8" fmla="*/ 58255 w 115271"/>
                      <a:gd name="connsiteY8" fmla="*/ 14649 h 159210"/>
                      <a:gd name="connsiteX9" fmla="*/ 28042 w 115271"/>
                      <a:gd name="connsiteY9" fmla="*/ 26032 h 159210"/>
                      <a:gd name="connsiteX10" fmla="*/ 16507 w 115271"/>
                      <a:gd name="connsiteY10" fmla="*/ 55778 h 159210"/>
                      <a:gd name="connsiteX11" fmla="*/ 16507 w 115271"/>
                      <a:gd name="connsiteY11" fmla="*/ 156096 h 159210"/>
                      <a:gd name="connsiteX12" fmla="*/ 13392 w 115271"/>
                      <a:gd name="connsiteY12" fmla="*/ 159210 h 159210"/>
                      <a:gd name="connsiteX13" fmla="*/ 3115 w 115271"/>
                      <a:gd name="connsiteY13" fmla="*/ 159210 h 159210"/>
                      <a:gd name="connsiteX14" fmla="*/ 0 w 115271"/>
                      <a:gd name="connsiteY14" fmla="*/ 156096 h 159210"/>
                      <a:gd name="connsiteX15" fmla="*/ 0 w 115271"/>
                      <a:gd name="connsiteY15" fmla="*/ 5305 h 159210"/>
                      <a:gd name="connsiteX16" fmla="*/ 3115 w 115271"/>
                      <a:gd name="connsiteY16" fmla="*/ 2191 h 159210"/>
                      <a:gd name="connsiteX17" fmla="*/ 13392 w 115271"/>
                      <a:gd name="connsiteY17" fmla="*/ 2191 h 159210"/>
                      <a:gd name="connsiteX18" fmla="*/ 16507 w 115271"/>
                      <a:gd name="connsiteY18" fmla="*/ 5305 h 159210"/>
                      <a:gd name="connsiteX19" fmla="*/ 16507 w 115271"/>
                      <a:gd name="connsiteY19" fmla="*/ 20574 h 159210"/>
                      <a:gd name="connsiteX20" fmla="*/ 16974 w 115271"/>
                      <a:gd name="connsiteY20" fmla="*/ 21660 h 159210"/>
                      <a:gd name="connsiteX21" fmla="*/ 17755 w 115271"/>
                      <a:gd name="connsiteY21" fmla="*/ 21193 h 159210"/>
                      <a:gd name="connsiteX22" fmla="*/ 35824 w 115271"/>
                      <a:gd name="connsiteY22" fmla="*/ 5458 h 159210"/>
                      <a:gd name="connsiteX23" fmla="*/ 61684 w 115271"/>
                      <a:gd name="connsiteY23" fmla="*/ 0 h 159210"/>
                      <a:gd name="connsiteX24" fmla="*/ 100470 w 11527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1" h="159210">
                        <a:moveTo>
                          <a:pt x="100470" y="14649"/>
                        </a:moveTo>
                        <a:cubicBezTo>
                          <a:pt x="110338" y="24412"/>
                          <a:pt x="115272" y="37290"/>
                          <a:pt x="115272" y="53283"/>
                        </a:cubicBezTo>
                        <a:lnTo>
                          <a:pt x="115272" y="156096"/>
                        </a:lnTo>
                        <a:cubicBezTo>
                          <a:pt x="115272" y="158172"/>
                          <a:pt x="114233" y="159210"/>
                          <a:pt x="112157" y="159210"/>
                        </a:cubicBezTo>
                        <a:lnTo>
                          <a:pt x="101879" y="159210"/>
                        </a:lnTo>
                        <a:cubicBezTo>
                          <a:pt x="99803" y="159210"/>
                          <a:pt x="98765" y="158172"/>
                          <a:pt x="98765" y="156096"/>
                        </a:cubicBezTo>
                        <a:lnTo>
                          <a:pt x="98765" y="56407"/>
                        </a:lnTo>
                        <a:cubicBezTo>
                          <a:pt x="98765" y="44148"/>
                          <a:pt x="95021" y="34128"/>
                          <a:pt x="87544" y="26337"/>
                        </a:cubicBezTo>
                        <a:cubicBezTo>
                          <a:pt x="80067" y="18545"/>
                          <a:pt x="70304" y="14649"/>
                          <a:pt x="58255" y="14649"/>
                        </a:cubicBezTo>
                        <a:cubicBezTo>
                          <a:pt x="45796" y="14649"/>
                          <a:pt x="35719" y="18440"/>
                          <a:pt x="28042" y="26032"/>
                        </a:cubicBezTo>
                        <a:cubicBezTo>
                          <a:pt x="20345" y="33604"/>
                          <a:pt x="16507" y="43520"/>
                          <a:pt x="16507" y="55778"/>
                        </a:cubicBezTo>
                        <a:lnTo>
                          <a:pt x="16507" y="156096"/>
                        </a:lnTo>
                        <a:cubicBezTo>
                          <a:pt x="16507"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07" y="3229"/>
                          <a:pt x="16507" y="5305"/>
                        </a:cubicBezTo>
                        <a:lnTo>
                          <a:pt x="16507" y="20574"/>
                        </a:lnTo>
                        <a:cubicBezTo>
                          <a:pt x="16507" y="21193"/>
                          <a:pt x="16659" y="21555"/>
                          <a:pt x="16974" y="21660"/>
                        </a:cubicBezTo>
                        <a:cubicBezTo>
                          <a:pt x="17288" y="21765"/>
                          <a:pt x="17545" y="21612"/>
                          <a:pt x="17755" y="21193"/>
                        </a:cubicBezTo>
                        <a:cubicBezTo>
                          <a:pt x="22317" y="14335"/>
                          <a:pt x="28346" y="9096"/>
                          <a:pt x="35824" y="5458"/>
                        </a:cubicBezTo>
                        <a:cubicBezTo>
                          <a:pt x="43310" y="1829"/>
                          <a:pt x="51921" y="0"/>
                          <a:pt x="61684" y="0"/>
                        </a:cubicBezTo>
                        <a:cubicBezTo>
                          <a:pt x="77676" y="0"/>
                          <a:pt x="90602"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2" name="Frihåndsform: figur 51">
                    <a:extLst>
                      <a:ext uri="{FF2B5EF4-FFF2-40B4-BE49-F238E27FC236}">
                        <a16:creationId xmlns:a16="http://schemas.microsoft.com/office/drawing/2014/main" id="{1D340123-6F53-4AE4-9986-8E3378FD81CC}"/>
                      </a:ext>
                    </a:extLst>
                  </p:cNvPr>
                  <p:cNvSpPr/>
                  <p:nvPr/>
                </p:nvSpPr>
                <p:spPr>
                  <a:xfrm>
                    <a:off x="1518285"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1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1 w 122129"/>
                      <a:gd name="connsiteY14" fmla="*/ 0 h 162010"/>
                      <a:gd name="connsiteX15" fmla="*/ 101565 w 122129"/>
                      <a:gd name="connsiteY15" fmla="*/ 13240 h 162010"/>
                      <a:gd name="connsiteX16" fmla="*/ 120577 w 122129"/>
                      <a:gd name="connsiteY16" fmla="*/ 49854 h 162010"/>
                      <a:gd name="connsiteX17" fmla="*/ 12181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5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1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93" y="136208"/>
                          <a:pt x="101041" y="130026"/>
                          <a:pt x="104994" y="122130"/>
                        </a:cubicBezTo>
                        <a:cubicBezTo>
                          <a:pt x="106032" y="120263"/>
                          <a:pt x="107375" y="119748"/>
                          <a:pt x="109042" y="120577"/>
                        </a:cubicBezTo>
                        <a:lnTo>
                          <a:pt x="117138" y="124625"/>
                        </a:lnTo>
                        <a:cubicBezTo>
                          <a:pt x="119005" y="125663"/>
                          <a:pt x="119529" y="127016"/>
                          <a:pt x="118701" y="128673"/>
                        </a:cubicBezTo>
                        <a:cubicBezTo>
                          <a:pt x="114129" y="138855"/>
                          <a:pt x="106909" y="146952"/>
                          <a:pt x="97050" y="152981"/>
                        </a:cubicBezTo>
                        <a:cubicBezTo>
                          <a:pt x="87182" y="159001"/>
                          <a:pt x="75600" y="162011"/>
                          <a:pt x="62303" y="162011"/>
                        </a:cubicBezTo>
                        <a:cubicBezTo>
                          <a:pt x="47768" y="162011"/>
                          <a:pt x="35405" y="158487"/>
                          <a:pt x="25232" y="151419"/>
                        </a:cubicBezTo>
                        <a:cubicBezTo>
                          <a:pt x="15050" y="144361"/>
                          <a:pt x="8096" y="134703"/>
                          <a:pt x="4363" y="122444"/>
                        </a:cubicBezTo>
                        <a:cubicBezTo>
                          <a:pt x="2696" y="117253"/>
                          <a:pt x="1553" y="111443"/>
                          <a:pt x="934" y="104994"/>
                        </a:cubicBezTo>
                        <a:cubicBezTo>
                          <a:pt x="305" y="98565"/>
                          <a:pt x="0" y="90459"/>
                          <a:pt x="0" y="80696"/>
                        </a:cubicBezTo>
                        <a:cubicBezTo>
                          <a:pt x="0" y="70523"/>
                          <a:pt x="152" y="62836"/>
                          <a:pt x="467" y="57645"/>
                        </a:cubicBezTo>
                        <a:cubicBezTo>
                          <a:pt x="781" y="52454"/>
                          <a:pt x="1448" y="47673"/>
                          <a:pt x="2486" y="43310"/>
                        </a:cubicBezTo>
                        <a:cubicBezTo>
                          <a:pt x="5810" y="30223"/>
                          <a:pt x="12621" y="19736"/>
                          <a:pt x="22898" y="11840"/>
                        </a:cubicBezTo>
                        <a:cubicBezTo>
                          <a:pt x="33176" y="3953"/>
                          <a:pt x="45796" y="0"/>
                          <a:pt x="60751" y="0"/>
                        </a:cubicBezTo>
                        <a:cubicBezTo>
                          <a:pt x="77772" y="0"/>
                          <a:pt x="91383" y="4420"/>
                          <a:pt x="101565" y="13240"/>
                        </a:cubicBezTo>
                        <a:cubicBezTo>
                          <a:pt x="111738" y="22069"/>
                          <a:pt x="118072" y="34271"/>
                          <a:pt x="120577" y="49854"/>
                        </a:cubicBezTo>
                        <a:cubicBezTo>
                          <a:pt x="121196" y="53797"/>
                          <a:pt x="121606" y="58417"/>
                          <a:pt x="121815" y="63713"/>
                        </a:cubicBezTo>
                        <a:cubicBezTo>
                          <a:pt x="122015" y="69009"/>
                          <a:pt x="122130" y="75609"/>
                          <a:pt x="122130" y="83496"/>
                        </a:cubicBezTo>
                        <a:cubicBezTo>
                          <a:pt x="122130" y="85582"/>
                          <a:pt x="121082" y="86620"/>
                          <a:pt x="119015" y="86620"/>
                        </a:cubicBezTo>
                        <a:lnTo>
                          <a:pt x="1745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50" y="72590"/>
                        </a:cubicBezTo>
                        <a:lnTo>
                          <a:pt x="104375" y="72590"/>
                        </a:lnTo>
                        <a:cubicBezTo>
                          <a:pt x="105194" y="72590"/>
                          <a:pt x="105613" y="72190"/>
                          <a:pt x="105613" y="71352"/>
                        </a:cubicBezTo>
                        <a:cubicBezTo>
                          <a:pt x="105613" y="60970"/>
                          <a:pt x="105099" y="53178"/>
                          <a:pt x="104061" y="47987"/>
                        </a:cubicBezTo>
                        <a:cubicBezTo>
                          <a:pt x="101775" y="38014"/>
                          <a:pt x="96784" y="29966"/>
                          <a:pt x="89106" y="23832"/>
                        </a:cubicBezTo>
                        <a:cubicBezTo>
                          <a:pt x="81410" y="17707"/>
                          <a:pt x="71971" y="14650"/>
                          <a:pt x="60751" y="14650"/>
                        </a:cubicBezTo>
                        <a:cubicBezTo>
                          <a:pt x="49540" y="14650"/>
                          <a:pt x="40186" y="17602"/>
                          <a:pt x="32709" y="23527"/>
                        </a:cubicBezTo>
                        <a:cubicBezTo>
                          <a:pt x="25241" y="29442"/>
                          <a:pt x="20450" y="37281"/>
                          <a:pt x="18374" y="47044"/>
                        </a:cubicBezTo>
                        <a:cubicBezTo>
                          <a:pt x="1734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3" name="Frihåndsform: figur 52">
                    <a:extLst>
                      <a:ext uri="{FF2B5EF4-FFF2-40B4-BE49-F238E27FC236}">
                        <a16:creationId xmlns:a16="http://schemas.microsoft.com/office/drawing/2014/main" id="{D9C7ADEB-CEBA-4EE5-81F6-34FDB579A25A}"/>
                      </a:ext>
                    </a:extLst>
                  </p:cNvPr>
                  <p:cNvSpPr/>
                  <p:nvPr/>
                </p:nvSpPr>
                <p:spPr>
                  <a:xfrm>
                    <a:off x="1673962" y="1651560"/>
                    <a:ext cx="80076" cy="197214"/>
                  </a:xfrm>
                  <a:custGeom>
                    <a:avLst/>
                    <a:gdLst>
                      <a:gd name="connsiteX0" fmla="*/ 76962 w 80076"/>
                      <a:gd name="connsiteY0" fmla="*/ 53902 h 197214"/>
                      <a:gd name="connsiteX1" fmla="*/ 40510 w 80076"/>
                      <a:gd name="connsiteY1" fmla="*/ 53902 h 197214"/>
                      <a:gd name="connsiteX2" fmla="*/ 39253 w 80076"/>
                      <a:gd name="connsiteY2" fmla="*/ 55150 h 197214"/>
                      <a:gd name="connsiteX3" fmla="*/ 39253 w 80076"/>
                      <a:gd name="connsiteY3" fmla="*/ 153600 h 197214"/>
                      <a:gd name="connsiteX4" fmla="*/ 46425 w 80076"/>
                      <a:gd name="connsiteY4" fmla="*/ 175879 h 197214"/>
                      <a:gd name="connsiteX5" fmla="*/ 69485 w 80076"/>
                      <a:gd name="connsiteY5" fmla="*/ 182261 h 197214"/>
                      <a:gd name="connsiteX6" fmla="*/ 76648 w 80076"/>
                      <a:gd name="connsiteY6" fmla="*/ 182261 h 197214"/>
                      <a:gd name="connsiteX7" fmla="*/ 79762 w 80076"/>
                      <a:gd name="connsiteY7" fmla="*/ 185375 h 197214"/>
                      <a:gd name="connsiteX8" fmla="*/ 79762 w 80076"/>
                      <a:gd name="connsiteY8" fmla="*/ 193786 h 197214"/>
                      <a:gd name="connsiteX9" fmla="*/ 76648 w 80076"/>
                      <a:gd name="connsiteY9" fmla="*/ 196910 h 197214"/>
                      <a:gd name="connsiteX10" fmla="*/ 6729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53 w 80076"/>
                      <a:gd name="connsiteY24" fmla="*/ 3115 h 197214"/>
                      <a:gd name="connsiteX25" fmla="*/ 39253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53" y="54321"/>
                          <a:pt x="39253" y="55150"/>
                        </a:cubicBezTo>
                        <a:lnTo>
                          <a:pt x="39253" y="153600"/>
                        </a:lnTo>
                        <a:cubicBezTo>
                          <a:pt x="39253" y="164192"/>
                          <a:pt x="41643" y="171621"/>
                          <a:pt x="46425" y="175879"/>
                        </a:cubicBezTo>
                        <a:cubicBezTo>
                          <a:pt x="51197" y="180137"/>
                          <a:pt x="58883" y="182261"/>
                          <a:pt x="69485" y="182261"/>
                        </a:cubicBezTo>
                        <a:lnTo>
                          <a:pt x="76648" y="182261"/>
                        </a:lnTo>
                        <a:cubicBezTo>
                          <a:pt x="78724" y="182261"/>
                          <a:pt x="79762" y="183299"/>
                          <a:pt x="79762" y="185375"/>
                        </a:cubicBezTo>
                        <a:lnTo>
                          <a:pt x="79762" y="193786"/>
                        </a:lnTo>
                        <a:cubicBezTo>
                          <a:pt x="79762" y="195872"/>
                          <a:pt x="78724" y="196910"/>
                          <a:pt x="76648" y="196910"/>
                        </a:cubicBezTo>
                        <a:lnTo>
                          <a:pt x="67294" y="197215"/>
                        </a:lnTo>
                        <a:cubicBezTo>
                          <a:pt x="52759" y="197215"/>
                          <a:pt x="41805" y="194415"/>
                          <a:pt x="34433" y="188804"/>
                        </a:cubicBezTo>
                        <a:cubicBezTo>
                          <a:pt x="27051" y="183204"/>
                          <a:pt x="2326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89" y="0"/>
                          <a:pt x="26175" y="0"/>
                        </a:cubicBezTo>
                        <a:lnTo>
                          <a:pt x="36147" y="0"/>
                        </a:lnTo>
                        <a:cubicBezTo>
                          <a:pt x="38224" y="0"/>
                          <a:pt x="39253" y="1038"/>
                          <a:pt x="39253" y="3115"/>
                        </a:cubicBezTo>
                        <a:lnTo>
                          <a:pt x="39253" y="38633"/>
                        </a:lnTo>
                        <a:cubicBezTo>
                          <a:pt x="39253"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4" name="Frihåndsform: figur 53">
                    <a:extLst>
                      <a:ext uri="{FF2B5EF4-FFF2-40B4-BE49-F238E27FC236}">
                        <a16:creationId xmlns:a16="http://schemas.microsoft.com/office/drawing/2014/main" id="{57605529-D56D-4629-BC5B-30420BDF73F7}"/>
                      </a:ext>
                    </a:extLst>
                  </p:cNvPr>
                  <p:cNvSpPr/>
                  <p:nvPr/>
                </p:nvSpPr>
                <p:spPr>
                  <a:xfrm>
                    <a:off x="1793787" y="1651560"/>
                    <a:ext cx="80076" cy="197214"/>
                  </a:xfrm>
                  <a:custGeom>
                    <a:avLst/>
                    <a:gdLst>
                      <a:gd name="connsiteX0" fmla="*/ 76962 w 80076"/>
                      <a:gd name="connsiteY0" fmla="*/ 53902 h 197214"/>
                      <a:gd name="connsiteX1" fmla="*/ 40510 w 80076"/>
                      <a:gd name="connsiteY1" fmla="*/ 53902 h 197214"/>
                      <a:gd name="connsiteX2" fmla="*/ 39262 w 80076"/>
                      <a:gd name="connsiteY2" fmla="*/ 55150 h 197214"/>
                      <a:gd name="connsiteX3" fmla="*/ 39262 w 80076"/>
                      <a:gd name="connsiteY3" fmla="*/ 153600 h 197214"/>
                      <a:gd name="connsiteX4" fmla="*/ 46434 w 80076"/>
                      <a:gd name="connsiteY4" fmla="*/ 175879 h 197214"/>
                      <a:gd name="connsiteX5" fmla="*/ 69485 w 80076"/>
                      <a:gd name="connsiteY5" fmla="*/ 182261 h 197214"/>
                      <a:gd name="connsiteX6" fmla="*/ 76648 w 80076"/>
                      <a:gd name="connsiteY6" fmla="*/ 182261 h 197214"/>
                      <a:gd name="connsiteX7" fmla="*/ 79772 w 80076"/>
                      <a:gd name="connsiteY7" fmla="*/ 185375 h 197214"/>
                      <a:gd name="connsiteX8" fmla="*/ 79772 w 80076"/>
                      <a:gd name="connsiteY8" fmla="*/ 193786 h 197214"/>
                      <a:gd name="connsiteX9" fmla="*/ 76648 w 80076"/>
                      <a:gd name="connsiteY9" fmla="*/ 196910 h 197214"/>
                      <a:gd name="connsiteX10" fmla="*/ 67304 w 80076"/>
                      <a:gd name="connsiteY10" fmla="*/ 197215 h 197214"/>
                      <a:gd name="connsiteX11" fmla="*/ 34433 w 80076"/>
                      <a:gd name="connsiteY11" fmla="*/ 188804 h 197214"/>
                      <a:gd name="connsiteX12" fmla="*/ 23060 w 80076"/>
                      <a:gd name="connsiteY12" fmla="*/ 157963 h 197214"/>
                      <a:gd name="connsiteX13" fmla="*/ 23060 w 80076"/>
                      <a:gd name="connsiteY13" fmla="*/ 55150 h 197214"/>
                      <a:gd name="connsiteX14" fmla="*/ 21812 w 80076"/>
                      <a:gd name="connsiteY14" fmla="*/ 53902 h 197214"/>
                      <a:gd name="connsiteX15" fmla="*/ 3124 w 80076"/>
                      <a:gd name="connsiteY15" fmla="*/ 53902 h 197214"/>
                      <a:gd name="connsiteX16" fmla="*/ 0 w 80076"/>
                      <a:gd name="connsiteY16" fmla="*/ 50787 h 197214"/>
                      <a:gd name="connsiteX17" fmla="*/ 0 w 80076"/>
                      <a:gd name="connsiteY17" fmla="*/ 42996 h 197214"/>
                      <a:gd name="connsiteX18" fmla="*/ 3124 w 80076"/>
                      <a:gd name="connsiteY18" fmla="*/ 39881 h 197214"/>
                      <a:gd name="connsiteX19" fmla="*/ 21812 w 80076"/>
                      <a:gd name="connsiteY19" fmla="*/ 39881 h 197214"/>
                      <a:gd name="connsiteX20" fmla="*/ 23060 w 80076"/>
                      <a:gd name="connsiteY20" fmla="*/ 38633 h 197214"/>
                      <a:gd name="connsiteX21" fmla="*/ 23060 w 80076"/>
                      <a:gd name="connsiteY21" fmla="*/ 3115 h 197214"/>
                      <a:gd name="connsiteX22" fmla="*/ 26175 w 80076"/>
                      <a:gd name="connsiteY22" fmla="*/ 0 h 197214"/>
                      <a:gd name="connsiteX23" fmla="*/ 36147 w 80076"/>
                      <a:gd name="connsiteY23" fmla="*/ 0 h 197214"/>
                      <a:gd name="connsiteX24" fmla="*/ 39262 w 80076"/>
                      <a:gd name="connsiteY24" fmla="*/ 3115 h 197214"/>
                      <a:gd name="connsiteX25" fmla="*/ 39262 w 80076"/>
                      <a:gd name="connsiteY25" fmla="*/ 38633 h 197214"/>
                      <a:gd name="connsiteX26" fmla="*/ 40510 w 80076"/>
                      <a:gd name="connsiteY26" fmla="*/ 39881 h 197214"/>
                      <a:gd name="connsiteX27" fmla="*/ 76962 w 80076"/>
                      <a:gd name="connsiteY27" fmla="*/ 39881 h 197214"/>
                      <a:gd name="connsiteX28" fmla="*/ 80077 w 80076"/>
                      <a:gd name="connsiteY28" fmla="*/ 42996 h 197214"/>
                      <a:gd name="connsiteX29" fmla="*/ 80077 w 80076"/>
                      <a:gd name="connsiteY29" fmla="*/ 50787 h 197214"/>
                      <a:gd name="connsiteX30" fmla="*/ 76962 w 80076"/>
                      <a:gd name="connsiteY30" fmla="*/ 53902 h 197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4">
                        <a:moveTo>
                          <a:pt x="76962" y="53902"/>
                        </a:moveTo>
                        <a:lnTo>
                          <a:pt x="40510" y="53902"/>
                        </a:lnTo>
                        <a:cubicBezTo>
                          <a:pt x="39672" y="53902"/>
                          <a:pt x="39262" y="54321"/>
                          <a:pt x="39262" y="55150"/>
                        </a:cubicBezTo>
                        <a:lnTo>
                          <a:pt x="39262" y="153600"/>
                        </a:lnTo>
                        <a:cubicBezTo>
                          <a:pt x="39262" y="164192"/>
                          <a:pt x="41643" y="171621"/>
                          <a:pt x="46434" y="175879"/>
                        </a:cubicBezTo>
                        <a:cubicBezTo>
                          <a:pt x="51197" y="180137"/>
                          <a:pt x="58893" y="182261"/>
                          <a:pt x="69485" y="182261"/>
                        </a:cubicBezTo>
                        <a:lnTo>
                          <a:pt x="76648" y="182261"/>
                        </a:lnTo>
                        <a:cubicBezTo>
                          <a:pt x="78724" y="182261"/>
                          <a:pt x="79772" y="183299"/>
                          <a:pt x="79772" y="185375"/>
                        </a:cubicBezTo>
                        <a:lnTo>
                          <a:pt x="79772" y="193786"/>
                        </a:lnTo>
                        <a:cubicBezTo>
                          <a:pt x="79772" y="195872"/>
                          <a:pt x="78724" y="196910"/>
                          <a:pt x="76648" y="196910"/>
                        </a:cubicBezTo>
                        <a:lnTo>
                          <a:pt x="67304" y="197215"/>
                        </a:lnTo>
                        <a:cubicBezTo>
                          <a:pt x="52759" y="197215"/>
                          <a:pt x="41805" y="194415"/>
                          <a:pt x="34433" y="188804"/>
                        </a:cubicBezTo>
                        <a:cubicBezTo>
                          <a:pt x="27060"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38" y="39881"/>
                          <a:pt x="80077" y="40919"/>
                          <a:pt x="80077" y="42996"/>
                        </a:cubicBezTo>
                        <a:lnTo>
                          <a:pt x="80077" y="50787"/>
                        </a:lnTo>
                        <a:cubicBezTo>
                          <a:pt x="80077" y="52864"/>
                          <a:pt x="79038"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5" name="Frihåndsform: figur 54">
                    <a:extLst>
                      <a:ext uri="{FF2B5EF4-FFF2-40B4-BE49-F238E27FC236}">
                        <a16:creationId xmlns:a16="http://schemas.microsoft.com/office/drawing/2014/main" id="{8E2A304F-FD35-4D17-9214-45170A90C573}"/>
                      </a:ext>
                    </a:extLst>
                  </p:cNvPr>
                  <p:cNvSpPr/>
                  <p:nvPr/>
                </p:nvSpPr>
                <p:spPr>
                  <a:xfrm>
                    <a:off x="1912716" y="1691441"/>
                    <a:ext cx="122947" cy="157019"/>
                  </a:xfrm>
                  <a:custGeom>
                    <a:avLst/>
                    <a:gdLst>
                      <a:gd name="connsiteX0" fmla="*/ 52026 w 122947"/>
                      <a:gd name="connsiteY0" fmla="*/ 154534 h 157019"/>
                      <a:gd name="connsiteX1" fmla="*/ 305 w 122947"/>
                      <a:gd name="connsiteY1" fmla="*/ 3419 h 157019"/>
                      <a:gd name="connsiteX2" fmla="*/ 0 w 122947"/>
                      <a:gd name="connsiteY2" fmla="*/ 2181 h 157019"/>
                      <a:gd name="connsiteX3" fmla="*/ 2800 w 122947"/>
                      <a:gd name="connsiteY3" fmla="*/ 0 h 157019"/>
                      <a:gd name="connsiteX4" fmla="*/ 14640 w 122947"/>
                      <a:gd name="connsiteY4" fmla="*/ 0 h 157019"/>
                      <a:gd name="connsiteX5" fmla="*/ 18374 w 122947"/>
                      <a:gd name="connsiteY5" fmla="*/ 2486 h 157019"/>
                      <a:gd name="connsiteX6" fmla="*/ 60751 w 122947"/>
                      <a:gd name="connsiteY6" fmla="*/ 131474 h 157019"/>
                      <a:gd name="connsiteX7" fmla="*/ 61684 w 122947"/>
                      <a:gd name="connsiteY7" fmla="*/ 132102 h 157019"/>
                      <a:gd name="connsiteX8" fmla="*/ 62617 w 122947"/>
                      <a:gd name="connsiteY8" fmla="*/ 131474 h 157019"/>
                      <a:gd name="connsiteX9" fmla="*/ 104994 w 122947"/>
                      <a:gd name="connsiteY9" fmla="*/ 2486 h 157019"/>
                      <a:gd name="connsiteX10" fmla="*/ 108728 w 122947"/>
                      <a:gd name="connsiteY10" fmla="*/ 0 h 157019"/>
                      <a:gd name="connsiteX11" fmla="*/ 120263 w 122947"/>
                      <a:gd name="connsiteY11" fmla="*/ 314 h 157019"/>
                      <a:gd name="connsiteX12" fmla="*/ 122749 w 122947"/>
                      <a:gd name="connsiteY12" fmla="*/ 3734 h 157019"/>
                      <a:gd name="connsiteX13" fmla="*/ 71342 w 122947"/>
                      <a:gd name="connsiteY13" fmla="*/ 154534 h 157019"/>
                      <a:gd name="connsiteX14" fmla="*/ 67599 w 122947"/>
                      <a:gd name="connsiteY14" fmla="*/ 157020 h 157019"/>
                      <a:gd name="connsiteX15" fmla="*/ 55769 w 122947"/>
                      <a:gd name="connsiteY15" fmla="*/ 157020 h 157019"/>
                      <a:gd name="connsiteX16" fmla="*/ 52026 w 122947"/>
                      <a:gd name="connsiteY16" fmla="*/ 154534 h 1570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947" h="157019">
                        <a:moveTo>
                          <a:pt x="52026" y="154534"/>
                        </a:moveTo>
                        <a:lnTo>
                          <a:pt x="305" y="3419"/>
                        </a:lnTo>
                        <a:lnTo>
                          <a:pt x="0" y="2181"/>
                        </a:lnTo>
                        <a:cubicBezTo>
                          <a:pt x="0" y="724"/>
                          <a:pt x="934" y="0"/>
                          <a:pt x="2800" y="0"/>
                        </a:cubicBezTo>
                        <a:lnTo>
                          <a:pt x="14640" y="0"/>
                        </a:lnTo>
                        <a:cubicBezTo>
                          <a:pt x="16507" y="0"/>
                          <a:pt x="17755" y="829"/>
                          <a:pt x="18374" y="2486"/>
                        </a:cubicBezTo>
                        <a:lnTo>
                          <a:pt x="60751" y="131474"/>
                        </a:lnTo>
                        <a:cubicBezTo>
                          <a:pt x="60950" y="131893"/>
                          <a:pt x="61265" y="132102"/>
                          <a:pt x="61684" y="132102"/>
                        </a:cubicBezTo>
                        <a:cubicBezTo>
                          <a:pt x="62103" y="132102"/>
                          <a:pt x="62408" y="131893"/>
                          <a:pt x="62617" y="131474"/>
                        </a:cubicBezTo>
                        <a:lnTo>
                          <a:pt x="104994" y="2486"/>
                        </a:lnTo>
                        <a:cubicBezTo>
                          <a:pt x="105613" y="829"/>
                          <a:pt x="106861" y="0"/>
                          <a:pt x="108728" y="0"/>
                        </a:cubicBezTo>
                        <a:lnTo>
                          <a:pt x="120263" y="314"/>
                        </a:lnTo>
                        <a:cubicBezTo>
                          <a:pt x="122539" y="314"/>
                          <a:pt x="123368" y="1457"/>
                          <a:pt x="122749" y="3734"/>
                        </a:cubicBezTo>
                        <a:lnTo>
                          <a:pt x="71342" y="154534"/>
                        </a:lnTo>
                        <a:cubicBezTo>
                          <a:pt x="70723" y="156191"/>
                          <a:pt x="69466" y="157020"/>
                          <a:pt x="67599" y="157020"/>
                        </a:cubicBezTo>
                        <a:lnTo>
                          <a:pt x="55769" y="157020"/>
                        </a:lnTo>
                        <a:cubicBezTo>
                          <a:pt x="53902" y="157020"/>
                          <a:pt x="52645" y="156191"/>
                          <a:pt x="52026" y="1545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6" name="Frihåndsform: figur 55">
                    <a:extLst>
                      <a:ext uri="{FF2B5EF4-FFF2-40B4-BE49-F238E27FC236}">
                        <a16:creationId xmlns:a16="http://schemas.microsoft.com/office/drawing/2014/main" id="{714FB170-0E91-467F-9E29-A4069A869CA3}"/>
                      </a:ext>
                    </a:extLst>
                  </p:cNvPr>
                  <p:cNvSpPr/>
                  <p:nvPr/>
                </p:nvSpPr>
                <p:spPr>
                  <a:xfrm>
                    <a:off x="2069516" y="1688946"/>
                    <a:ext cx="122129" cy="162010"/>
                  </a:xfrm>
                  <a:custGeom>
                    <a:avLst/>
                    <a:gdLst>
                      <a:gd name="connsiteX0" fmla="*/ 88630 w 122129"/>
                      <a:gd name="connsiteY0" fmla="*/ 140665 h 162010"/>
                      <a:gd name="connsiteX1" fmla="*/ 104994 w 122129"/>
                      <a:gd name="connsiteY1" fmla="*/ 122130 h 162010"/>
                      <a:gd name="connsiteX2" fmla="*/ 109042 w 122129"/>
                      <a:gd name="connsiteY2" fmla="*/ 120577 h 162010"/>
                      <a:gd name="connsiteX3" fmla="*/ 117138 w 122129"/>
                      <a:gd name="connsiteY3" fmla="*/ 124625 h 162010"/>
                      <a:gd name="connsiteX4" fmla="*/ 118700 w 122129"/>
                      <a:gd name="connsiteY4" fmla="*/ 128673 h 162010"/>
                      <a:gd name="connsiteX5" fmla="*/ 97050 w 122129"/>
                      <a:gd name="connsiteY5" fmla="*/ 152981 h 162010"/>
                      <a:gd name="connsiteX6" fmla="*/ 62303 w 122129"/>
                      <a:gd name="connsiteY6" fmla="*/ 162011 h 162010"/>
                      <a:gd name="connsiteX7" fmla="*/ 25232 w 122129"/>
                      <a:gd name="connsiteY7" fmla="*/ 151419 h 162010"/>
                      <a:gd name="connsiteX8" fmla="*/ 4362 w 122129"/>
                      <a:gd name="connsiteY8" fmla="*/ 122444 h 162010"/>
                      <a:gd name="connsiteX9" fmla="*/ 933 w 122129"/>
                      <a:gd name="connsiteY9" fmla="*/ 104994 h 162010"/>
                      <a:gd name="connsiteX10" fmla="*/ 0 w 122129"/>
                      <a:gd name="connsiteY10" fmla="*/ 80696 h 162010"/>
                      <a:gd name="connsiteX11" fmla="*/ 467 w 122129"/>
                      <a:gd name="connsiteY11" fmla="*/ 57645 h 162010"/>
                      <a:gd name="connsiteX12" fmla="*/ 2486 w 122129"/>
                      <a:gd name="connsiteY12" fmla="*/ 43310 h 162010"/>
                      <a:gd name="connsiteX13" fmla="*/ 22898 w 122129"/>
                      <a:gd name="connsiteY13" fmla="*/ 11840 h 162010"/>
                      <a:gd name="connsiteX14" fmla="*/ 60750 w 122129"/>
                      <a:gd name="connsiteY14" fmla="*/ 0 h 162010"/>
                      <a:gd name="connsiteX15" fmla="*/ 101565 w 122129"/>
                      <a:gd name="connsiteY15" fmla="*/ 13240 h 162010"/>
                      <a:gd name="connsiteX16" fmla="*/ 120567 w 122129"/>
                      <a:gd name="connsiteY16" fmla="*/ 49854 h 162010"/>
                      <a:gd name="connsiteX17" fmla="*/ 121815 w 122129"/>
                      <a:gd name="connsiteY17" fmla="*/ 63713 h 162010"/>
                      <a:gd name="connsiteX18" fmla="*/ 122129 w 122129"/>
                      <a:gd name="connsiteY18" fmla="*/ 83496 h 162010"/>
                      <a:gd name="connsiteX19" fmla="*/ 119005 w 122129"/>
                      <a:gd name="connsiteY19" fmla="*/ 86620 h 162010"/>
                      <a:gd name="connsiteX20" fmla="*/ 1744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4 h 162010"/>
                      <a:gd name="connsiteX24" fmla="*/ 63551 w 122129"/>
                      <a:gd name="connsiteY24" fmla="*/ 147371 h 162010"/>
                      <a:gd name="connsiteX25" fmla="*/ 88630 w 122129"/>
                      <a:gd name="connsiteY25" fmla="*/ 140675 h 162010"/>
                      <a:gd name="connsiteX26" fmla="*/ 16202 w 122129"/>
                      <a:gd name="connsiteY26" fmla="*/ 71352 h 162010"/>
                      <a:gd name="connsiteX27" fmla="*/ 17440 w 122129"/>
                      <a:gd name="connsiteY27" fmla="*/ 72590 h 162010"/>
                      <a:gd name="connsiteX28" fmla="*/ 104375 w 122129"/>
                      <a:gd name="connsiteY28" fmla="*/ 72590 h 162010"/>
                      <a:gd name="connsiteX29" fmla="*/ 105613 w 122129"/>
                      <a:gd name="connsiteY29" fmla="*/ 71352 h 162010"/>
                      <a:gd name="connsiteX30" fmla="*/ 104061 w 122129"/>
                      <a:gd name="connsiteY30" fmla="*/ 47987 h 162010"/>
                      <a:gd name="connsiteX31" fmla="*/ 89106 w 122129"/>
                      <a:gd name="connsiteY31" fmla="*/ 23832 h 162010"/>
                      <a:gd name="connsiteX32" fmla="*/ 60750 w 122129"/>
                      <a:gd name="connsiteY32" fmla="*/ 14650 h 162010"/>
                      <a:gd name="connsiteX33" fmla="*/ 32709 w 122129"/>
                      <a:gd name="connsiteY33" fmla="*/ 23527 h 162010"/>
                      <a:gd name="connsiteX34" fmla="*/ 18374 w 122129"/>
                      <a:gd name="connsiteY34" fmla="*/ 47044 h 162010"/>
                      <a:gd name="connsiteX35" fmla="*/ 16202 w 122129"/>
                      <a:gd name="connsiteY35" fmla="*/ 7135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30" y="140665"/>
                        </a:moveTo>
                        <a:cubicBezTo>
                          <a:pt x="95583" y="136208"/>
                          <a:pt x="101041" y="130026"/>
                          <a:pt x="104994" y="122130"/>
                        </a:cubicBezTo>
                        <a:cubicBezTo>
                          <a:pt x="106032" y="120263"/>
                          <a:pt x="107375" y="119748"/>
                          <a:pt x="109042" y="120577"/>
                        </a:cubicBezTo>
                        <a:lnTo>
                          <a:pt x="117138" y="124625"/>
                        </a:lnTo>
                        <a:cubicBezTo>
                          <a:pt x="119005" y="125663"/>
                          <a:pt x="119529" y="127016"/>
                          <a:pt x="118700" y="128673"/>
                        </a:cubicBezTo>
                        <a:cubicBezTo>
                          <a:pt x="114129" y="138855"/>
                          <a:pt x="106909" y="146952"/>
                          <a:pt x="97050" y="152981"/>
                        </a:cubicBezTo>
                        <a:cubicBezTo>
                          <a:pt x="87182" y="159001"/>
                          <a:pt x="75600" y="162011"/>
                          <a:pt x="62303" y="162011"/>
                        </a:cubicBezTo>
                        <a:cubicBezTo>
                          <a:pt x="47768" y="162011"/>
                          <a:pt x="35404" y="158487"/>
                          <a:pt x="25232" y="151419"/>
                        </a:cubicBezTo>
                        <a:cubicBezTo>
                          <a:pt x="15050" y="144361"/>
                          <a:pt x="8096" y="134703"/>
                          <a:pt x="4362" y="122444"/>
                        </a:cubicBezTo>
                        <a:cubicBezTo>
                          <a:pt x="2695" y="117253"/>
                          <a:pt x="1553" y="111443"/>
                          <a:pt x="933" y="104994"/>
                        </a:cubicBezTo>
                        <a:cubicBezTo>
                          <a:pt x="305" y="98565"/>
                          <a:pt x="0" y="90459"/>
                          <a:pt x="0" y="80696"/>
                        </a:cubicBezTo>
                        <a:cubicBezTo>
                          <a:pt x="0" y="70523"/>
                          <a:pt x="152" y="62836"/>
                          <a:pt x="467" y="57645"/>
                        </a:cubicBezTo>
                        <a:cubicBezTo>
                          <a:pt x="781" y="52454"/>
                          <a:pt x="1448" y="47673"/>
                          <a:pt x="2486" y="43310"/>
                        </a:cubicBezTo>
                        <a:cubicBezTo>
                          <a:pt x="5810" y="30223"/>
                          <a:pt x="12611" y="19736"/>
                          <a:pt x="22898" y="11840"/>
                        </a:cubicBezTo>
                        <a:cubicBezTo>
                          <a:pt x="33176" y="3953"/>
                          <a:pt x="45796" y="0"/>
                          <a:pt x="60750" y="0"/>
                        </a:cubicBezTo>
                        <a:cubicBezTo>
                          <a:pt x="77772" y="0"/>
                          <a:pt x="91383" y="4420"/>
                          <a:pt x="101565" y="13240"/>
                        </a:cubicBezTo>
                        <a:cubicBezTo>
                          <a:pt x="111738" y="22069"/>
                          <a:pt x="118072" y="34271"/>
                          <a:pt x="120567" y="49854"/>
                        </a:cubicBezTo>
                        <a:cubicBezTo>
                          <a:pt x="121196" y="53797"/>
                          <a:pt x="121606" y="58417"/>
                          <a:pt x="121815" y="63713"/>
                        </a:cubicBezTo>
                        <a:cubicBezTo>
                          <a:pt x="122015" y="69009"/>
                          <a:pt x="122129" y="75609"/>
                          <a:pt x="122129" y="83496"/>
                        </a:cubicBezTo>
                        <a:cubicBezTo>
                          <a:pt x="122129" y="85582"/>
                          <a:pt x="121082" y="86620"/>
                          <a:pt x="119005" y="86620"/>
                        </a:cubicBezTo>
                        <a:lnTo>
                          <a:pt x="17440" y="86620"/>
                        </a:lnTo>
                        <a:cubicBezTo>
                          <a:pt x="16612" y="86620"/>
                          <a:pt x="16202" y="87030"/>
                          <a:pt x="16202" y="87859"/>
                        </a:cubicBezTo>
                        <a:cubicBezTo>
                          <a:pt x="16202" y="101156"/>
                          <a:pt x="16716" y="109985"/>
                          <a:pt x="17755" y="114348"/>
                        </a:cubicBezTo>
                        <a:cubicBezTo>
                          <a:pt x="20041" y="124520"/>
                          <a:pt x="25184" y="132569"/>
                          <a:pt x="33176" y="138494"/>
                        </a:cubicBezTo>
                        <a:cubicBezTo>
                          <a:pt x="41167" y="144409"/>
                          <a:pt x="51302" y="147371"/>
                          <a:pt x="63551" y="147371"/>
                        </a:cubicBezTo>
                        <a:cubicBezTo>
                          <a:pt x="73314" y="147371"/>
                          <a:pt x="81677" y="145132"/>
                          <a:pt x="88630" y="140675"/>
                        </a:cubicBezTo>
                        <a:close/>
                        <a:moveTo>
                          <a:pt x="16202" y="71352"/>
                        </a:moveTo>
                        <a:cubicBezTo>
                          <a:pt x="16202" y="72180"/>
                          <a:pt x="16612" y="72590"/>
                          <a:pt x="17440" y="72590"/>
                        </a:cubicBezTo>
                        <a:lnTo>
                          <a:pt x="104375" y="72590"/>
                        </a:lnTo>
                        <a:cubicBezTo>
                          <a:pt x="105194" y="72590"/>
                          <a:pt x="105613" y="72190"/>
                          <a:pt x="105613" y="71352"/>
                        </a:cubicBezTo>
                        <a:cubicBezTo>
                          <a:pt x="105613" y="60970"/>
                          <a:pt x="105099" y="53178"/>
                          <a:pt x="104061" y="47987"/>
                        </a:cubicBezTo>
                        <a:cubicBezTo>
                          <a:pt x="101775" y="38014"/>
                          <a:pt x="96783" y="29966"/>
                          <a:pt x="89106" y="23832"/>
                        </a:cubicBezTo>
                        <a:cubicBezTo>
                          <a:pt x="81410" y="17707"/>
                          <a:pt x="71971" y="14650"/>
                          <a:pt x="60750" y="14650"/>
                        </a:cubicBezTo>
                        <a:cubicBezTo>
                          <a:pt x="49540" y="14650"/>
                          <a:pt x="40186" y="17602"/>
                          <a:pt x="32709" y="23527"/>
                        </a:cubicBezTo>
                        <a:cubicBezTo>
                          <a:pt x="25232" y="29442"/>
                          <a:pt x="20450" y="37281"/>
                          <a:pt x="18374" y="47044"/>
                        </a:cubicBezTo>
                        <a:cubicBezTo>
                          <a:pt x="17335" y="50997"/>
                          <a:pt x="16612" y="59093"/>
                          <a:pt x="16202" y="7135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7" name="Frihåndsform: figur 56">
                    <a:extLst>
                      <a:ext uri="{FF2B5EF4-FFF2-40B4-BE49-F238E27FC236}">
                        <a16:creationId xmlns:a16="http://schemas.microsoft.com/office/drawing/2014/main" id="{5719BBBE-F71B-467F-AC5B-439B4A3336BB}"/>
                      </a:ext>
                    </a:extLst>
                  </p:cNvPr>
                  <p:cNvSpPr/>
                  <p:nvPr/>
                </p:nvSpPr>
                <p:spPr>
                  <a:xfrm>
                    <a:off x="2240938" y="1690194"/>
                    <a:ext cx="79259" cy="158267"/>
                  </a:xfrm>
                  <a:custGeom>
                    <a:avLst/>
                    <a:gdLst>
                      <a:gd name="connsiteX0" fmla="*/ 77267 w 79259"/>
                      <a:gd name="connsiteY0" fmla="*/ 3743 h 158267"/>
                      <a:gd name="connsiteX1" fmla="*/ 79134 w 79259"/>
                      <a:gd name="connsiteY1" fmla="*/ 7791 h 158267"/>
                      <a:gd name="connsiteX2" fmla="*/ 76333 w 79259"/>
                      <a:gd name="connsiteY2" fmla="*/ 17764 h 158267"/>
                      <a:gd name="connsiteX3" fmla="*/ 72285 w 79259"/>
                      <a:gd name="connsiteY3" fmla="*/ 19631 h 158267"/>
                      <a:gd name="connsiteX4" fmla="*/ 56702 w 79259"/>
                      <a:gd name="connsiteY4" fmla="*/ 17450 h 158267"/>
                      <a:gd name="connsiteX5" fmla="*/ 27880 w 79259"/>
                      <a:gd name="connsiteY5" fmla="*/ 30690 h 158267"/>
                      <a:gd name="connsiteX6" fmla="*/ 16516 w 79259"/>
                      <a:gd name="connsiteY6" fmla="*/ 62312 h 158267"/>
                      <a:gd name="connsiteX7" fmla="*/ 16516 w 79259"/>
                      <a:gd name="connsiteY7" fmla="*/ 155153 h 158267"/>
                      <a:gd name="connsiteX8" fmla="*/ 13402 w 79259"/>
                      <a:gd name="connsiteY8" fmla="*/ 158267 h 158267"/>
                      <a:gd name="connsiteX9" fmla="*/ 3115 w 79259"/>
                      <a:gd name="connsiteY9" fmla="*/ 158267 h 158267"/>
                      <a:gd name="connsiteX10" fmla="*/ 0 w 79259"/>
                      <a:gd name="connsiteY10" fmla="*/ 155153 h 158267"/>
                      <a:gd name="connsiteX11" fmla="*/ 0 w 79259"/>
                      <a:gd name="connsiteY11" fmla="*/ 4362 h 158267"/>
                      <a:gd name="connsiteX12" fmla="*/ 3115 w 79259"/>
                      <a:gd name="connsiteY12" fmla="*/ 1248 h 158267"/>
                      <a:gd name="connsiteX13" fmla="*/ 13402 w 79259"/>
                      <a:gd name="connsiteY13" fmla="*/ 1248 h 158267"/>
                      <a:gd name="connsiteX14" fmla="*/ 16516 w 79259"/>
                      <a:gd name="connsiteY14" fmla="*/ 4362 h 158267"/>
                      <a:gd name="connsiteX15" fmla="*/ 16516 w 79259"/>
                      <a:gd name="connsiteY15" fmla="*/ 25546 h 158267"/>
                      <a:gd name="connsiteX16" fmla="*/ 16974 w 79259"/>
                      <a:gd name="connsiteY16" fmla="*/ 26641 h 158267"/>
                      <a:gd name="connsiteX17" fmla="*/ 17755 w 79259"/>
                      <a:gd name="connsiteY17" fmla="*/ 25860 h 158267"/>
                      <a:gd name="connsiteX18" fmla="*/ 34747 w 79259"/>
                      <a:gd name="connsiteY18" fmla="*/ 6858 h 158267"/>
                      <a:gd name="connsiteX19" fmla="*/ 59198 w 79259"/>
                      <a:gd name="connsiteY19" fmla="*/ 0 h 158267"/>
                      <a:gd name="connsiteX20" fmla="*/ 77267 w 79259"/>
                      <a:gd name="connsiteY20" fmla="*/ 3734 h 158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9259" h="158267">
                        <a:moveTo>
                          <a:pt x="77267" y="3743"/>
                        </a:moveTo>
                        <a:cubicBezTo>
                          <a:pt x="78924" y="4362"/>
                          <a:pt x="79553" y="5715"/>
                          <a:pt x="79134" y="7791"/>
                        </a:cubicBezTo>
                        <a:lnTo>
                          <a:pt x="76333" y="17764"/>
                        </a:lnTo>
                        <a:cubicBezTo>
                          <a:pt x="75705" y="19831"/>
                          <a:pt x="74362" y="20460"/>
                          <a:pt x="72285" y="19631"/>
                        </a:cubicBezTo>
                        <a:cubicBezTo>
                          <a:pt x="68123" y="17964"/>
                          <a:pt x="62932" y="17240"/>
                          <a:pt x="56702" y="17450"/>
                        </a:cubicBezTo>
                        <a:cubicBezTo>
                          <a:pt x="45072" y="17659"/>
                          <a:pt x="35471" y="22069"/>
                          <a:pt x="27880" y="30690"/>
                        </a:cubicBezTo>
                        <a:cubicBezTo>
                          <a:pt x="20307" y="39310"/>
                          <a:pt x="16516" y="49854"/>
                          <a:pt x="16516" y="62312"/>
                        </a:cubicBezTo>
                        <a:lnTo>
                          <a:pt x="16516" y="155153"/>
                        </a:lnTo>
                        <a:cubicBezTo>
                          <a:pt x="16516" y="157229"/>
                          <a:pt x="15469" y="158267"/>
                          <a:pt x="13402" y="158267"/>
                        </a:cubicBezTo>
                        <a:lnTo>
                          <a:pt x="3115" y="158267"/>
                        </a:lnTo>
                        <a:cubicBezTo>
                          <a:pt x="1038" y="158267"/>
                          <a:pt x="0" y="157229"/>
                          <a:pt x="0" y="155153"/>
                        </a:cubicBezTo>
                        <a:lnTo>
                          <a:pt x="0" y="4362"/>
                        </a:lnTo>
                        <a:cubicBezTo>
                          <a:pt x="0" y="2286"/>
                          <a:pt x="1038" y="1248"/>
                          <a:pt x="3115" y="1248"/>
                        </a:cubicBezTo>
                        <a:lnTo>
                          <a:pt x="13402" y="1248"/>
                        </a:lnTo>
                        <a:cubicBezTo>
                          <a:pt x="15469" y="1248"/>
                          <a:pt x="16516" y="2286"/>
                          <a:pt x="16516" y="4362"/>
                        </a:cubicBezTo>
                        <a:lnTo>
                          <a:pt x="16516" y="25546"/>
                        </a:lnTo>
                        <a:cubicBezTo>
                          <a:pt x="16516" y="26165"/>
                          <a:pt x="16669" y="26537"/>
                          <a:pt x="16974" y="26641"/>
                        </a:cubicBezTo>
                        <a:cubicBezTo>
                          <a:pt x="17288" y="26746"/>
                          <a:pt x="17555" y="26479"/>
                          <a:pt x="17755" y="25860"/>
                        </a:cubicBezTo>
                        <a:cubicBezTo>
                          <a:pt x="22127" y="17764"/>
                          <a:pt x="27775" y="11430"/>
                          <a:pt x="34747" y="6858"/>
                        </a:cubicBezTo>
                        <a:cubicBezTo>
                          <a:pt x="41701" y="2286"/>
                          <a:pt x="49854" y="0"/>
                          <a:pt x="59198" y="0"/>
                        </a:cubicBezTo>
                        <a:cubicBezTo>
                          <a:pt x="66256" y="0"/>
                          <a:pt x="72285" y="1248"/>
                          <a:pt x="77267" y="3734"/>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58" name="Frihåndsform: figur 57">
                    <a:extLst>
                      <a:ext uri="{FF2B5EF4-FFF2-40B4-BE49-F238E27FC236}">
                        <a16:creationId xmlns:a16="http://schemas.microsoft.com/office/drawing/2014/main" id="{EBFABF54-089C-42B3-907C-D5E62DDC1AE1}"/>
                      </a:ext>
                    </a:extLst>
                  </p:cNvPr>
                  <p:cNvSpPr/>
                  <p:nvPr/>
                </p:nvSpPr>
                <p:spPr>
                  <a:xfrm>
                    <a:off x="2360286" y="1630377"/>
                    <a:ext cx="116214" cy="218084"/>
                  </a:xfrm>
                  <a:custGeom>
                    <a:avLst/>
                    <a:gdLst>
                      <a:gd name="connsiteX0" fmla="*/ 0 w 116214"/>
                      <a:gd name="connsiteY0" fmla="*/ 214970 h 218084"/>
                      <a:gd name="connsiteX1" fmla="*/ 0 w 116214"/>
                      <a:gd name="connsiteY1" fmla="*/ 3115 h 218084"/>
                      <a:gd name="connsiteX2" fmla="*/ 3115 w 116214"/>
                      <a:gd name="connsiteY2" fmla="*/ 0 h 218084"/>
                      <a:gd name="connsiteX3" fmla="*/ 13402 w 116214"/>
                      <a:gd name="connsiteY3" fmla="*/ 0 h 218084"/>
                      <a:gd name="connsiteX4" fmla="*/ 16516 w 116214"/>
                      <a:gd name="connsiteY4" fmla="*/ 3115 h 218084"/>
                      <a:gd name="connsiteX5" fmla="*/ 16516 w 116214"/>
                      <a:gd name="connsiteY5" fmla="*/ 136150 h 218084"/>
                      <a:gd name="connsiteX6" fmla="*/ 16983 w 116214"/>
                      <a:gd name="connsiteY6" fmla="*/ 137084 h 218084"/>
                      <a:gd name="connsiteX7" fmla="*/ 18069 w 116214"/>
                      <a:gd name="connsiteY7" fmla="*/ 136769 h 218084"/>
                      <a:gd name="connsiteX8" fmla="*/ 90040 w 116214"/>
                      <a:gd name="connsiteY8" fmla="*/ 62627 h 218084"/>
                      <a:gd name="connsiteX9" fmla="*/ 93783 w 116214"/>
                      <a:gd name="connsiteY9" fmla="*/ 61065 h 218084"/>
                      <a:gd name="connsiteX10" fmla="*/ 106242 w 116214"/>
                      <a:gd name="connsiteY10" fmla="*/ 61065 h 218084"/>
                      <a:gd name="connsiteX11" fmla="*/ 108575 w 116214"/>
                      <a:gd name="connsiteY11" fmla="*/ 62151 h 218084"/>
                      <a:gd name="connsiteX12" fmla="*/ 107794 w 116214"/>
                      <a:gd name="connsiteY12" fmla="*/ 64799 h 218084"/>
                      <a:gd name="connsiteX13" fmla="*/ 68228 w 116214"/>
                      <a:gd name="connsiteY13" fmla="*/ 107175 h 218084"/>
                      <a:gd name="connsiteX14" fmla="*/ 67923 w 116214"/>
                      <a:gd name="connsiteY14" fmla="*/ 108728 h 218084"/>
                      <a:gd name="connsiteX15" fmla="*/ 115900 w 116214"/>
                      <a:gd name="connsiteY15" fmla="*/ 214351 h 218084"/>
                      <a:gd name="connsiteX16" fmla="*/ 116215 w 116214"/>
                      <a:gd name="connsiteY16" fmla="*/ 215598 h 218084"/>
                      <a:gd name="connsiteX17" fmla="*/ 113405 w 116214"/>
                      <a:gd name="connsiteY17" fmla="*/ 218084 h 218084"/>
                      <a:gd name="connsiteX18" fmla="*/ 102499 w 116214"/>
                      <a:gd name="connsiteY18" fmla="*/ 218084 h 218084"/>
                      <a:gd name="connsiteX19" fmla="*/ 99079 w 116214"/>
                      <a:gd name="connsiteY19" fmla="*/ 215598 h 218084"/>
                      <a:gd name="connsiteX20" fmla="*/ 56702 w 116214"/>
                      <a:gd name="connsiteY20" fmla="*/ 119948 h 218084"/>
                      <a:gd name="connsiteX21" fmla="*/ 55150 w 116214"/>
                      <a:gd name="connsiteY21" fmla="*/ 119634 h 218084"/>
                      <a:gd name="connsiteX22" fmla="*/ 17136 w 116214"/>
                      <a:gd name="connsiteY22" fmla="*/ 158887 h 218084"/>
                      <a:gd name="connsiteX23" fmla="*/ 16516 w 116214"/>
                      <a:gd name="connsiteY23" fmla="*/ 160448 h 218084"/>
                      <a:gd name="connsiteX24" fmla="*/ 16516 w 116214"/>
                      <a:gd name="connsiteY24" fmla="*/ 214970 h 218084"/>
                      <a:gd name="connsiteX25" fmla="*/ 13402 w 116214"/>
                      <a:gd name="connsiteY25" fmla="*/ 218084 h 218084"/>
                      <a:gd name="connsiteX26" fmla="*/ 3115 w 116214"/>
                      <a:gd name="connsiteY26" fmla="*/ 218084 h 218084"/>
                      <a:gd name="connsiteX27" fmla="*/ 0 w 116214"/>
                      <a:gd name="connsiteY27"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6214" h="218084">
                        <a:moveTo>
                          <a:pt x="0" y="214970"/>
                        </a:moveTo>
                        <a:lnTo>
                          <a:pt x="0" y="3115"/>
                        </a:lnTo>
                        <a:cubicBezTo>
                          <a:pt x="0" y="1038"/>
                          <a:pt x="1038" y="0"/>
                          <a:pt x="3115" y="0"/>
                        </a:cubicBezTo>
                        <a:lnTo>
                          <a:pt x="13402" y="0"/>
                        </a:lnTo>
                        <a:cubicBezTo>
                          <a:pt x="15469" y="0"/>
                          <a:pt x="16516" y="1038"/>
                          <a:pt x="16516" y="3115"/>
                        </a:cubicBezTo>
                        <a:lnTo>
                          <a:pt x="16516" y="136150"/>
                        </a:lnTo>
                        <a:cubicBezTo>
                          <a:pt x="16516" y="136569"/>
                          <a:pt x="16669" y="136884"/>
                          <a:pt x="16983" y="137084"/>
                        </a:cubicBezTo>
                        <a:cubicBezTo>
                          <a:pt x="17288" y="137293"/>
                          <a:pt x="17659" y="137189"/>
                          <a:pt x="18069" y="136769"/>
                        </a:cubicBezTo>
                        <a:lnTo>
                          <a:pt x="90040" y="62627"/>
                        </a:lnTo>
                        <a:cubicBezTo>
                          <a:pt x="91078" y="61589"/>
                          <a:pt x="92326" y="61065"/>
                          <a:pt x="93783" y="61065"/>
                        </a:cubicBezTo>
                        <a:lnTo>
                          <a:pt x="106242" y="61065"/>
                        </a:lnTo>
                        <a:cubicBezTo>
                          <a:pt x="107490" y="61065"/>
                          <a:pt x="108271" y="61436"/>
                          <a:pt x="108575" y="62151"/>
                        </a:cubicBezTo>
                        <a:cubicBezTo>
                          <a:pt x="108890" y="62884"/>
                          <a:pt x="108633" y="63760"/>
                          <a:pt x="107794" y="64799"/>
                        </a:cubicBezTo>
                        <a:lnTo>
                          <a:pt x="68228" y="107175"/>
                        </a:lnTo>
                        <a:cubicBezTo>
                          <a:pt x="67818" y="107594"/>
                          <a:pt x="67713" y="108109"/>
                          <a:pt x="67923" y="108728"/>
                        </a:cubicBezTo>
                        <a:lnTo>
                          <a:pt x="115900" y="214351"/>
                        </a:lnTo>
                        <a:lnTo>
                          <a:pt x="116215" y="215598"/>
                        </a:lnTo>
                        <a:cubicBezTo>
                          <a:pt x="116215" y="217256"/>
                          <a:pt x="115281" y="218084"/>
                          <a:pt x="113405" y="218084"/>
                        </a:cubicBezTo>
                        <a:lnTo>
                          <a:pt x="102499" y="218084"/>
                        </a:lnTo>
                        <a:cubicBezTo>
                          <a:pt x="100841" y="218084"/>
                          <a:pt x="99698" y="217256"/>
                          <a:pt x="99079" y="215598"/>
                        </a:cubicBezTo>
                        <a:lnTo>
                          <a:pt x="56702" y="119948"/>
                        </a:lnTo>
                        <a:cubicBezTo>
                          <a:pt x="56293" y="119120"/>
                          <a:pt x="55769" y="119015"/>
                          <a:pt x="55150" y="119634"/>
                        </a:cubicBezTo>
                        <a:lnTo>
                          <a:pt x="17136" y="158887"/>
                        </a:lnTo>
                        <a:cubicBezTo>
                          <a:pt x="16716" y="159315"/>
                          <a:pt x="16516" y="159829"/>
                          <a:pt x="16516" y="160448"/>
                        </a:cubicBezTo>
                        <a:lnTo>
                          <a:pt x="16516" y="214970"/>
                        </a:lnTo>
                        <a:cubicBezTo>
                          <a:pt x="16516" y="217046"/>
                          <a:pt x="15469" y="218084"/>
                          <a:pt x="1340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5" name="Grafikk 10">
                  <a:extLst>
                    <a:ext uri="{FF2B5EF4-FFF2-40B4-BE49-F238E27FC236}">
                      <a16:creationId xmlns:a16="http://schemas.microsoft.com/office/drawing/2014/main" id="{E7ABD1F0-37FA-4268-9F30-F0ABEE65D937}"/>
                    </a:ext>
                  </a:extLst>
                </p:cNvPr>
                <p:cNvGrpSpPr/>
                <p:nvPr/>
              </p:nvGrpSpPr>
              <p:grpSpPr>
                <a:xfrm>
                  <a:off x="817987" y="2004242"/>
                  <a:ext cx="1221525" cy="220580"/>
                  <a:chOff x="817987" y="2004242"/>
                  <a:chExt cx="1221525" cy="220580"/>
                </a:xfrm>
                <a:solidFill>
                  <a:srgbClr val="000000"/>
                </a:solidFill>
              </p:grpSpPr>
              <p:sp>
                <p:nvSpPr>
                  <p:cNvPr id="36" name="Frihåndsform: figur 35">
                    <a:extLst>
                      <a:ext uri="{FF2B5EF4-FFF2-40B4-BE49-F238E27FC236}">
                        <a16:creationId xmlns:a16="http://schemas.microsoft.com/office/drawing/2014/main" id="{780218C2-1364-410E-BC9F-E2B3DA6C11A8}"/>
                      </a:ext>
                    </a:extLst>
                  </p:cNvPr>
                  <p:cNvSpPr/>
                  <p:nvPr/>
                </p:nvSpPr>
                <p:spPr>
                  <a:xfrm>
                    <a:off x="817987" y="2004242"/>
                    <a:ext cx="16512" cy="218084"/>
                  </a:xfrm>
                  <a:custGeom>
                    <a:avLst/>
                    <a:gdLst>
                      <a:gd name="connsiteX0" fmla="*/ 0 w 16512"/>
                      <a:gd name="connsiteY0" fmla="*/ 214970 h 218084"/>
                      <a:gd name="connsiteX1" fmla="*/ 0 w 16512"/>
                      <a:gd name="connsiteY1" fmla="*/ 3115 h 218084"/>
                      <a:gd name="connsiteX2" fmla="*/ 3112 w 16512"/>
                      <a:gd name="connsiteY2" fmla="*/ 0 h 218084"/>
                      <a:gd name="connsiteX3" fmla="*/ 13394 w 16512"/>
                      <a:gd name="connsiteY3" fmla="*/ 0 h 218084"/>
                      <a:gd name="connsiteX4" fmla="*/ 16513 w 16512"/>
                      <a:gd name="connsiteY4" fmla="*/ 3115 h 218084"/>
                      <a:gd name="connsiteX5" fmla="*/ 16513 w 16512"/>
                      <a:gd name="connsiteY5" fmla="*/ 214970 h 218084"/>
                      <a:gd name="connsiteX6" fmla="*/ 13394 w 16512"/>
                      <a:gd name="connsiteY6" fmla="*/ 218084 h 218084"/>
                      <a:gd name="connsiteX7" fmla="*/ 3112 w 16512"/>
                      <a:gd name="connsiteY7" fmla="*/ 218084 h 218084"/>
                      <a:gd name="connsiteX8" fmla="*/ 0 w 16512"/>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2" h="218084">
                        <a:moveTo>
                          <a:pt x="0" y="214970"/>
                        </a:moveTo>
                        <a:lnTo>
                          <a:pt x="0" y="3115"/>
                        </a:lnTo>
                        <a:cubicBezTo>
                          <a:pt x="0" y="1038"/>
                          <a:pt x="1037" y="0"/>
                          <a:pt x="3112" y="0"/>
                        </a:cubicBezTo>
                        <a:lnTo>
                          <a:pt x="13394" y="0"/>
                        </a:lnTo>
                        <a:cubicBezTo>
                          <a:pt x="15469" y="0"/>
                          <a:pt x="16513" y="1038"/>
                          <a:pt x="16513" y="3115"/>
                        </a:cubicBezTo>
                        <a:lnTo>
                          <a:pt x="16513" y="214970"/>
                        </a:lnTo>
                        <a:cubicBezTo>
                          <a:pt x="16513" y="217046"/>
                          <a:pt x="15469" y="218084"/>
                          <a:pt x="13394" y="218084"/>
                        </a:cubicBezTo>
                        <a:lnTo>
                          <a:pt x="3112" y="218084"/>
                        </a:lnTo>
                        <a:cubicBezTo>
                          <a:pt x="1037"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rihåndsform: figur 36">
                    <a:extLst>
                      <a:ext uri="{FF2B5EF4-FFF2-40B4-BE49-F238E27FC236}">
                        <a16:creationId xmlns:a16="http://schemas.microsoft.com/office/drawing/2014/main" id="{B588050D-3CA1-43A0-978C-8382CB1AE546}"/>
                      </a:ext>
                    </a:extLst>
                  </p:cNvPr>
                  <p:cNvSpPr/>
                  <p:nvPr/>
                </p:nvSpPr>
                <p:spPr>
                  <a:xfrm>
                    <a:off x="893006" y="2063116"/>
                    <a:ext cx="115272" cy="159210"/>
                  </a:xfrm>
                  <a:custGeom>
                    <a:avLst/>
                    <a:gdLst>
                      <a:gd name="connsiteX0" fmla="*/ 100471 w 115272"/>
                      <a:gd name="connsiteY0" fmla="*/ 14649 h 159210"/>
                      <a:gd name="connsiteX1" fmla="*/ 115273 w 115272"/>
                      <a:gd name="connsiteY1" fmla="*/ 53283 h 159210"/>
                      <a:gd name="connsiteX2" fmla="*/ 115273 w 115272"/>
                      <a:gd name="connsiteY2" fmla="*/ 156096 h 159210"/>
                      <a:gd name="connsiteX3" fmla="*/ 112158 w 115272"/>
                      <a:gd name="connsiteY3" fmla="*/ 159210 h 159210"/>
                      <a:gd name="connsiteX4" fmla="*/ 101880 w 115272"/>
                      <a:gd name="connsiteY4" fmla="*/ 159210 h 159210"/>
                      <a:gd name="connsiteX5" fmla="*/ 98766 w 115272"/>
                      <a:gd name="connsiteY5" fmla="*/ 156096 h 159210"/>
                      <a:gd name="connsiteX6" fmla="*/ 98766 w 115272"/>
                      <a:gd name="connsiteY6" fmla="*/ 56407 h 159210"/>
                      <a:gd name="connsiteX7" fmla="*/ 87545 w 115272"/>
                      <a:gd name="connsiteY7" fmla="*/ 26337 h 159210"/>
                      <a:gd name="connsiteX8" fmla="*/ 58258 w 115272"/>
                      <a:gd name="connsiteY8" fmla="*/ 14649 h 159210"/>
                      <a:gd name="connsiteX9" fmla="*/ 28040 w 115272"/>
                      <a:gd name="connsiteY9" fmla="*/ 26022 h 159210"/>
                      <a:gd name="connsiteX10" fmla="*/ 16513 w 115272"/>
                      <a:gd name="connsiteY10" fmla="*/ 55769 h 159210"/>
                      <a:gd name="connsiteX11" fmla="*/ 16513 w 115272"/>
                      <a:gd name="connsiteY11" fmla="*/ 156096 h 159210"/>
                      <a:gd name="connsiteX12" fmla="*/ 13394 w 115272"/>
                      <a:gd name="connsiteY12" fmla="*/ 159210 h 159210"/>
                      <a:gd name="connsiteX13" fmla="*/ 3112 w 115272"/>
                      <a:gd name="connsiteY13" fmla="*/ 159210 h 159210"/>
                      <a:gd name="connsiteX14" fmla="*/ 0 w 115272"/>
                      <a:gd name="connsiteY14" fmla="*/ 156096 h 159210"/>
                      <a:gd name="connsiteX15" fmla="*/ 0 w 115272"/>
                      <a:gd name="connsiteY15" fmla="*/ 5305 h 159210"/>
                      <a:gd name="connsiteX16" fmla="*/ 3112 w 115272"/>
                      <a:gd name="connsiteY16" fmla="*/ 2191 h 159210"/>
                      <a:gd name="connsiteX17" fmla="*/ 13394 w 115272"/>
                      <a:gd name="connsiteY17" fmla="*/ 2191 h 159210"/>
                      <a:gd name="connsiteX18" fmla="*/ 16513 w 115272"/>
                      <a:gd name="connsiteY18" fmla="*/ 5305 h 159210"/>
                      <a:gd name="connsiteX19" fmla="*/ 16513 w 115272"/>
                      <a:gd name="connsiteY19" fmla="*/ 20564 h 159210"/>
                      <a:gd name="connsiteX20" fmla="*/ 16975 w 115272"/>
                      <a:gd name="connsiteY20" fmla="*/ 21660 h 159210"/>
                      <a:gd name="connsiteX21" fmla="*/ 17757 w 115272"/>
                      <a:gd name="connsiteY21" fmla="*/ 21193 h 159210"/>
                      <a:gd name="connsiteX22" fmla="*/ 35825 w 115272"/>
                      <a:gd name="connsiteY22" fmla="*/ 5458 h 159210"/>
                      <a:gd name="connsiteX23" fmla="*/ 61685 w 115272"/>
                      <a:gd name="connsiteY23" fmla="*/ 0 h 159210"/>
                      <a:gd name="connsiteX24" fmla="*/ 100471 w 115272"/>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72" h="159210">
                        <a:moveTo>
                          <a:pt x="100471" y="14649"/>
                        </a:moveTo>
                        <a:cubicBezTo>
                          <a:pt x="110339" y="24413"/>
                          <a:pt x="115273" y="37290"/>
                          <a:pt x="115273" y="53283"/>
                        </a:cubicBezTo>
                        <a:lnTo>
                          <a:pt x="115273" y="156096"/>
                        </a:lnTo>
                        <a:cubicBezTo>
                          <a:pt x="115273" y="158172"/>
                          <a:pt x="114234" y="159210"/>
                          <a:pt x="112158" y="159210"/>
                        </a:cubicBezTo>
                        <a:lnTo>
                          <a:pt x="101880" y="159210"/>
                        </a:lnTo>
                        <a:cubicBezTo>
                          <a:pt x="99804" y="159210"/>
                          <a:pt x="98766" y="158172"/>
                          <a:pt x="98766" y="156096"/>
                        </a:cubicBezTo>
                        <a:lnTo>
                          <a:pt x="98766" y="56407"/>
                        </a:lnTo>
                        <a:cubicBezTo>
                          <a:pt x="98766" y="44148"/>
                          <a:pt x="95022" y="34128"/>
                          <a:pt x="87545" y="26337"/>
                        </a:cubicBezTo>
                        <a:cubicBezTo>
                          <a:pt x="80068" y="18545"/>
                          <a:pt x="70305" y="14649"/>
                          <a:pt x="58258" y="14649"/>
                        </a:cubicBezTo>
                        <a:cubicBezTo>
                          <a:pt x="45797" y="14649"/>
                          <a:pt x="35723" y="18440"/>
                          <a:pt x="28040" y="26022"/>
                        </a:cubicBezTo>
                        <a:cubicBezTo>
                          <a:pt x="20350" y="33604"/>
                          <a:pt x="16513" y="43520"/>
                          <a:pt x="16513" y="55769"/>
                        </a:cubicBezTo>
                        <a:lnTo>
                          <a:pt x="16513" y="156096"/>
                        </a:lnTo>
                        <a:cubicBezTo>
                          <a:pt x="16513" y="158172"/>
                          <a:pt x="15469" y="159210"/>
                          <a:pt x="13394" y="159210"/>
                        </a:cubicBezTo>
                        <a:lnTo>
                          <a:pt x="3112" y="159210"/>
                        </a:lnTo>
                        <a:cubicBezTo>
                          <a:pt x="1037" y="159210"/>
                          <a:pt x="0" y="158172"/>
                          <a:pt x="0" y="156096"/>
                        </a:cubicBezTo>
                        <a:lnTo>
                          <a:pt x="0" y="5305"/>
                        </a:lnTo>
                        <a:cubicBezTo>
                          <a:pt x="0" y="3229"/>
                          <a:pt x="1037" y="2191"/>
                          <a:pt x="3112" y="2191"/>
                        </a:cubicBezTo>
                        <a:lnTo>
                          <a:pt x="13394" y="2191"/>
                        </a:lnTo>
                        <a:cubicBezTo>
                          <a:pt x="15469" y="2191"/>
                          <a:pt x="16513" y="3229"/>
                          <a:pt x="16513" y="5305"/>
                        </a:cubicBezTo>
                        <a:lnTo>
                          <a:pt x="16513" y="20564"/>
                        </a:lnTo>
                        <a:cubicBezTo>
                          <a:pt x="16513" y="21193"/>
                          <a:pt x="16665" y="21555"/>
                          <a:pt x="16975" y="21660"/>
                        </a:cubicBezTo>
                        <a:cubicBezTo>
                          <a:pt x="17286" y="21765"/>
                          <a:pt x="17550" y="21612"/>
                          <a:pt x="17757" y="21193"/>
                        </a:cubicBezTo>
                        <a:cubicBezTo>
                          <a:pt x="22320" y="14335"/>
                          <a:pt x="28350" y="9096"/>
                          <a:pt x="35825" y="5458"/>
                        </a:cubicBezTo>
                        <a:cubicBezTo>
                          <a:pt x="43307" y="1829"/>
                          <a:pt x="51924" y="0"/>
                          <a:pt x="61685" y="0"/>
                        </a:cubicBezTo>
                        <a:cubicBezTo>
                          <a:pt x="77677" y="0"/>
                          <a:pt x="90603" y="4886"/>
                          <a:pt x="100471"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8" name="Frihåndsform: figur 37">
                    <a:extLst>
                      <a:ext uri="{FF2B5EF4-FFF2-40B4-BE49-F238E27FC236}">
                        <a16:creationId xmlns:a16="http://schemas.microsoft.com/office/drawing/2014/main" id="{3F3CED35-B943-4ADE-B456-3AD249F1417B}"/>
                      </a:ext>
                    </a:extLst>
                  </p:cNvPr>
                  <p:cNvSpPr/>
                  <p:nvPr/>
                </p:nvSpPr>
                <p:spPr>
                  <a:xfrm>
                    <a:off x="1062886"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66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64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40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402 w 115281"/>
                      <a:gd name="connsiteY17" fmla="*/ 2191 h 159210"/>
                      <a:gd name="connsiteX18" fmla="*/ 16516 w 115281"/>
                      <a:gd name="connsiteY18" fmla="*/ 5305 h 159210"/>
                      <a:gd name="connsiteX19" fmla="*/ 16516 w 115281"/>
                      <a:gd name="connsiteY19" fmla="*/ 20564 h 159210"/>
                      <a:gd name="connsiteX20" fmla="*/ 16983 w 115281"/>
                      <a:gd name="connsiteY20" fmla="*/ 21660 h 159210"/>
                      <a:gd name="connsiteX21" fmla="*/ 17764 w 115281"/>
                      <a:gd name="connsiteY21" fmla="*/ 21193 h 159210"/>
                      <a:gd name="connsiteX22" fmla="*/ 35833 w 115281"/>
                      <a:gd name="connsiteY22" fmla="*/ 5458 h 159210"/>
                      <a:gd name="connsiteX23" fmla="*/ 61693 w 115281"/>
                      <a:gd name="connsiteY23" fmla="*/ 0 h 159210"/>
                      <a:gd name="connsiteX24" fmla="*/ 100479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47" y="24413"/>
                          <a:pt x="115281" y="37290"/>
                          <a:pt x="115281" y="53283"/>
                        </a:cubicBezTo>
                        <a:lnTo>
                          <a:pt x="115281" y="156096"/>
                        </a:lnTo>
                        <a:cubicBezTo>
                          <a:pt x="115281" y="158172"/>
                          <a:pt x="114233" y="159210"/>
                          <a:pt x="112166" y="159210"/>
                        </a:cubicBezTo>
                        <a:lnTo>
                          <a:pt x="101879" y="159210"/>
                        </a:lnTo>
                        <a:cubicBezTo>
                          <a:pt x="99803" y="159210"/>
                          <a:pt x="98765" y="158172"/>
                          <a:pt x="98765" y="156096"/>
                        </a:cubicBezTo>
                        <a:lnTo>
                          <a:pt x="98765" y="56407"/>
                        </a:lnTo>
                        <a:cubicBezTo>
                          <a:pt x="98765" y="44148"/>
                          <a:pt x="95031" y="34128"/>
                          <a:pt x="87554" y="26337"/>
                        </a:cubicBezTo>
                        <a:cubicBezTo>
                          <a:pt x="80067" y="18545"/>
                          <a:pt x="70304" y="14649"/>
                          <a:pt x="58264" y="14649"/>
                        </a:cubicBezTo>
                        <a:cubicBezTo>
                          <a:pt x="45796" y="14649"/>
                          <a:pt x="35728" y="18440"/>
                          <a:pt x="28042" y="26022"/>
                        </a:cubicBezTo>
                        <a:cubicBezTo>
                          <a:pt x="20355" y="33604"/>
                          <a:pt x="16516" y="43520"/>
                          <a:pt x="16516" y="55769"/>
                        </a:cubicBezTo>
                        <a:lnTo>
                          <a:pt x="16516" y="156096"/>
                        </a:lnTo>
                        <a:cubicBezTo>
                          <a:pt x="16516" y="158172"/>
                          <a:pt x="15469" y="159210"/>
                          <a:pt x="13402" y="159210"/>
                        </a:cubicBezTo>
                        <a:lnTo>
                          <a:pt x="3115" y="159210"/>
                        </a:lnTo>
                        <a:cubicBezTo>
                          <a:pt x="1038" y="159210"/>
                          <a:pt x="0" y="158172"/>
                          <a:pt x="0" y="156096"/>
                        </a:cubicBezTo>
                        <a:lnTo>
                          <a:pt x="0" y="5305"/>
                        </a:lnTo>
                        <a:cubicBezTo>
                          <a:pt x="0" y="3229"/>
                          <a:pt x="1038" y="2191"/>
                          <a:pt x="3115" y="2191"/>
                        </a:cubicBezTo>
                        <a:lnTo>
                          <a:pt x="13402" y="2191"/>
                        </a:lnTo>
                        <a:cubicBezTo>
                          <a:pt x="15469" y="2191"/>
                          <a:pt x="16516" y="3229"/>
                          <a:pt x="16516" y="5305"/>
                        </a:cubicBezTo>
                        <a:lnTo>
                          <a:pt x="16516" y="20564"/>
                        </a:lnTo>
                        <a:cubicBezTo>
                          <a:pt x="16516" y="21193"/>
                          <a:pt x="16669" y="21555"/>
                          <a:pt x="16983" y="21660"/>
                        </a:cubicBezTo>
                        <a:cubicBezTo>
                          <a:pt x="17288" y="21765"/>
                          <a:pt x="17555" y="21612"/>
                          <a:pt x="17764" y="21193"/>
                        </a:cubicBezTo>
                        <a:cubicBezTo>
                          <a:pt x="22327" y="14335"/>
                          <a:pt x="28356" y="9096"/>
                          <a:pt x="35833" y="5458"/>
                        </a:cubicBezTo>
                        <a:cubicBezTo>
                          <a:pt x="43310" y="1829"/>
                          <a:pt x="51930" y="0"/>
                          <a:pt x="61693" y="0"/>
                        </a:cubicBezTo>
                        <a:cubicBezTo>
                          <a:pt x="77686" y="0"/>
                          <a:pt x="90611" y="4886"/>
                          <a:pt x="100479"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9" name="Frihåndsform: figur 38">
                    <a:extLst>
                      <a:ext uri="{FF2B5EF4-FFF2-40B4-BE49-F238E27FC236}">
                        <a16:creationId xmlns:a16="http://schemas.microsoft.com/office/drawing/2014/main" id="{86F2A8B0-E6A5-48A8-95CA-2139236FB116}"/>
                      </a:ext>
                    </a:extLst>
                  </p:cNvPr>
                  <p:cNvSpPr/>
                  <p:nvPr/>
                </p:nvSpPr>
                <p:spPr>
                  <a:xfrm>
                    <a:off x="1232774" y="2004242"/>
                    <a:ext cx="16516" cy="218084"/>
                  </a:xfrm>
                  <a:custGeom>
                    <a:avLst/>
                    <a:gdLst>
                      <a:gd name="connsiteX0" fmla="*/ 0 w 16516"/>
                      <a:gd name="connsiteY0" fmla="*/ 214970 h 218084"/>
                      <a:gd name="connsiteX1" fmla="*/ 0 w 16516"/>
                      <a:gd name="connsiteY1" fmla="*/ 3115 h 218084"/>
                      <a:gd name="connsiteX2" fmla="*/ 3115 w 16516"/>
                      <a:gd name="connsiteY2" fmla="*/ 0 h 218084"/>
                      <a:gd name="connsiteX3" fmla="*/ 13392 w 16516"/>
                      <a:gd name="connsiteY3" fmla="*/ 0 h 218084"/>
                      <a:gd name="connsiteX4" fmla="*/ 16516 w 16516"/>
                      <a:gd name="connsiteY4" fmla="*/ 3115 h 218084"/>
                      <a:gd name="connsiteX5" fmla="*/ 16516 w 16516"/>
                      <a:gd name="connsiteY5" fmla="*/ 214970 h 218084"/>
                      <a:gd name="connsiteX6" fmla="*/ 13392 w 16516"/>
                      <a:gd name="connsiteY6" fmla="*/ 218084 h 218084"/>
                      <a:gd name="connsiteX7" fmla="*/ 3115 w 16516"/>
                      <a:gd name="connsiteY7" fmla="*/ 218084 h 218084"/>
                      <a:gd name="connsiteX8" fmla="*/ 0 w 16516"/>
                      <a:gd name="connsiteY8" fmla="*/ 214970 h 21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516" h="218084">
                        <a:moveTo>
                          <a:pt x="0" y="214970"/>
                        </a:moveTo>
                        <a:lnTo>
                          <a:pt x="0" y="3115"/>
                        </a:lnTo>
                        <a:cubicBezTo>
                          <a:pt x="0" y="1038"/>
                          <a:pt x="1038" y="0"/>
                          <a:pt x="3115" y="0"/>
                        </a:cubicBezTo>
                        <a:lnTo>
                          <a:pt x="13392" y="0"/>
                        </a:lnTo>
                        <a:cubicBezTo>
                          <a:pt x="15469" y="0"/>
                          <a:pt x="16516" y="1038"/>
                          <a:pt x="16516" y="3115"/>
                        </a:cubicBezTo>
                        <a:lnTo>
                          <a:pt x="16516" y="214970"/>
                        </a:lnTo>
                        <a:cubicBezTo>
                          <a:pt x="16516" y="217046"/>
                          <a:pt x="15469" y="218084"/>
                          <a:pt x="13392" y="218084"/>
                        </a:cubicBezTo>
                        <a:lnTo>
                          <a:pt x="3115" y="218084"/>
                        </a:lnTo>
                        <a:cubicBezTo>
                          <a:pt x="1038" y="218084"/>
                          <a:pt x="0" y="217046"/>
                          <a:pt x="0" y="214970"/>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0" name="Frihåndsform: figur 39">
                    <a:extLst>
                      <a:ext uri="{FF2B5EF4-FFF2-40B4-BE49-F238E27FC236}">
                        <a16:creationId xmlns:a16="http://schemas.microsoft.com/office/drawing/2014/main" id="{A9089257-3D94-42CF-8A7A-372B47065147}"/>
                      </a:ext>
                    </a:extLst>
                  </p:cNvPr>
                  <p:cNvSpPr/>
                  <p:nvPr/>
                </p:nvSpPr>
                <p:spPr>
                  <a:xfrm>
                    <a:off x="1295334" y="2062812"/>
                    <a:ext cx="119319" cy="162010"/>
                  </a:xfrm>
                  <a:custGeom>
                    <a:avLst/>
                    <a:gdLst>
                      <a:gd name="connsiteX0" fmla="*/ 104994 w 119319"/>
                      <a:gd name="connsiteY0" fmla="*/ 14173 h 162010"/>
                      <a:gd name="connsiteX1" fmla="*/ 119320 w 119319"/>
                      <a:gd name="connsiteY1" fmla="*/ 52340 h 162010"/>
                      <a:gd name="connsiteX2" fmla="*/ 119320 w 119319"/>
                      <a:gd name="connsiteY2" fmla="*/ 156400 h 162010"/>
                      <a:gd name="connsiteX3" fmla="*/ 116205 w 119319"/>
                      <a:gd name="connsiteY3" fmla="*/ 159515 h 162010"/>
                      <a:gd name="connsiteX4" fmla="*/ 105928 w 119319"/>
                      <a:gd name="connsiteY4" fmla="*/ 159515 h 162010"/>
                      <a:gd name="connsiteX5" fmla="*/ 102803 w 119319"/>
                      <a:gd name="connsiteY5" fmla="*/ 156400 h 162010"/>
                      <a:gd name="connsiteX6" fmla="*/ 102803 w 119319"/>
                      <a:gd name="connsiteY6" fmla="*/ 141761 h 162010"/>
                      <a:gd name="connsiteX7" fmla="*/ 102346 w 119319"/>
                      <a:gd name="connsiteY7" fmla="*/ 140827 h 162010"/>
                      <a:gd name="connsiteX8" fmla="*/ 101251 w 119319"/>
                      <a:gd name="connsiteY8" fmla="*/ 141141 h 162010"/>
                      <a:gd name="connsiteX9" fmla="*/ 80220 w 119319"/>
                      <a:gd name="connsiteY9" fmla="*/ 156715 h 162010"/>
                      <a:gd name="connsiteX10" fmla="*/ 51406 w 119319"/>
                      <a:gd name="connsiteY10" fmla="*/ 162011 h 162010"/>
                      <a:gd name="connsiteX11" fmla="*/ 14954 w 119319"/>
                      <a:gd name="connsiteY11" fmla="*/ 151105 h 162010"/>
                      <a:gd name="connsiteX12" fmla="*/ 0 w 119319"/>
                      <a:gd name="connsiteY12" fmla="*/ 117767 h 162010"/>
                      <a:gd name="connsiteX13" fmla="*/ 17136 w 119319"/>
                      <a:gd name="connsiteY13" fmla="*/ 81315 h 162010"/>
                      <a:gd name="connsiteX14" fmla="*/ 64170 w 119319"/>
                      <a:gd name="connsiteY14" fmla="*/ 67923 h 162010"/>
                      <a:gd name="connsiteX15" fmla="*/ 101565 w 119319"/>
                      <a:gd name="connsiteY15" fmla="*/ 67923 h 162010"/>
                      <a:gd name="connsiteX16" fmla="*/ 102803 w 119319"/>
                      <a:gd name="connsiteY16" fmla="*/ 66675 h 162010"/>
                      <a:gd name="connsiteX17" fmla="*/ 102803 w 119319"/>
                      <a:gd name="connsiteY17" fmla="*/ 52654 h 162010"/>
                      <a:gd name="connsiteX18" fmla="*/ 92993 w 119319"/>
                      <a:gd name="connsiteY18" fmla="*/ 24927 h 162010"/>
                      <a:gd name="connsiteX19" fmla="*/ 62932 w 119319"/>
                      <a:gd name="connsiteY19" fmla="*/ 14649 h 162010"/>
                      <a:gd name="connsiteX20" fmla="*/ 36757 w 119319"/>
                      <a:gd name="connsiteY20" fmla="*/ 21184 h 162010"/>
                      <a:gd name="connsiteX21" fmla="*/ 23984 w 119319"/>
                      <a:gd name="connsiteY21" fmla="*/ 38633 h 162010"/>
                      <a:gd name="connsiteX22" fmla="*/ 20241 w 119319"/>
                      <a:gd name="connsiteY22" fmla="*/ 41443 h 162010"/>
                      <a:gd name="connsiteX23" fmla="*/ 9344 w 119319"/>
                      <a:gd name="connsiteY23" fmla="*/ 39881 h 162010"/>
                      <a:gd name="connsiteX24" fmla="*/ 6544 w 119319"/>
                      <a:gd name="connsiteY24" fmla="*/ 37386 h 162010"/>
                      <a:gd name="connsiteX25" fmla="*/ 24765 w 119319"/>
                      <a:gd name="connsiteY25" fmla="*/ 10277 h 162010"/>
                      <a:gd name="connsiteX26" fmla="*/ 63246 w 119319"/>
                      <a:gd name="connsiteY26" fmla="*/ 0 h 162010"/>
                      <a:gd name="connsiteX27" fmla="*/ 104994 w 119319"/>
                      <a:gd name="connsiteY27" fmla="*/ 14173 h 162010"/>
                      <a:gd name="connsiteX28" fmla="*/ 88325 w 119319"/>
                      <a:gd name="connsiteY28" fmla="*/ 138017 h 162010"/>
                      <a:gd name="connsiteX29" fmla="*/ 102803 w 119319"/>
                      <a:gd name="connsiteY29" fmla="*/ 111223 h 162010"/>
                      <a:gd name="connsiteX30" fmla="*/ 102803 w 119319"/>
                      <a:gd name="connsiteY30" fmla="*/ 82877 h 162010"/>
                      <a:gd name="connsiteX31" fmla="*/ 101565 w 119319"/>
                      <a:gd name="connsiteY31" fmla="*/ 81629 h 162010"/>
                      <a:gd name="connsiteX32" fmla="*/ 65742 w 119319"/>
                      <a:gd name="connsiteY32" fmla="*/ 81629 h 162010"/>
                      <a:gd name="connsiteX33" fmla="*/ 30061 w 119319"/>
                      <a:gd name="connsiteY33" fmla="*/ 90973 h 162010"/>
                      <a:gd name="connsiteX34" fmla="*/ 16507 w 119319"/>
                      <a:gd name="connsiteY34" fmla="*/ 116834 h 162010"/>
                      <a:gd name="connsiteX35" fmla="*/ 27108 w 119319"/>
                      <a:gd name="connsiteY35" fmla="*/ 139884 h 162010"/>
                      <a:gd name="connsiteX36" fmla="*/ 54207 w 119319"/>
                      <a:gd name="connsiteY36" fmla="*/ 147685 h 162010"/>
                      <a:gd name="connsiteX37" fmla="*/ 88325 w 119319"/>
                      <a:gd name="connsiteY37" fmla="*/ 138017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19" h="162010">
                        <a:moveTo>
                          <a:pt x="104994" y="14173"/>
                        </a:moveTo>
                        <a:cubicBezTo>
                          <a:pt x="114538" y="23632"/>
                          <a:pt x="119320" y="36347"/>
                          <a:pt x="119320" y="52340"/>
                        </a:cubicBezTo>
                        <a:lnTo>
                          <a:pt x="119320" y="156400"/>
                        </a:lnTo>
                        <a:cubicBezTo>
                          <a:pt x="119320" y="158477"/>
                          <a:pt x="118281" y="159515"/>
                          <a:pt x="116205" y="159515"/>
                        </a:cubicBezTo>
                        <a:lnTo>
                          <a:pt x="105928" y="159515"/>
                        </a:lnTo>
                        <a:cubicBezTo>
                          <a:pt x="103842" y="159515"/>
                          <a:pt x="102803" y="158477"/>
                          <a:pt x="102803" y="156400"/>
                        </a:cubicBezTo>
                        <a:lnTo>
                          <a:pt x="102803" y="141761"/>
                        </a:lnTo>
                        <a:cubicBezTo>
                          <a:pt x="102803" y="141342"/>
                          <a:pt x="102651" y="141037"/>
                          <a:pt x="102346" y="140827"/>
                        </a:cubicBezTo>
                        <a:cubicBezTo>
                          <a:pt x="102032" y="140618"/>
                          <a:pt x="101670" y="140722"/>
                          <a:pt x="101251" y="141141"/>
                        </a:cubicBezTo>
                        <a:cubicBezTo>
                          <a:pt x="95850" y="147990"/>
                          <a:pt x="88840" y="153181"/>
                          <a:pt x="80220" y="156715"/>
                        </a:cubicBezTo>
                        <a:cubicBezTo>
                          <a:pt x="71599" y="160249"/>
                          <a:pt x="61998" y="162011"/>
                          <a:pt x="51406" y="162011"/>
                        </a:cubicBezTo>
                        <a:cubicBezTo>
                          <a:pt x="37071" y="162011"/>
                          <a:pt x="24917" y="158382"/>
                          <a:pt x="14954" y="151105"/>
                        </a:cubicBezTo>
                        <a:cubicBezTo>
                          <a:pt x="4982" y="143837"/>
                          <a:pt x="0" y="132721"/>
                          <a:pt x="0" y="117767"/>
                        </a:cubicBezTo>
                        <a:cubicBezTo>
                          <a:pt x="0" y="102403"/>
                          <a:pt x="5705" y="90249"/>
                          <a:pt x="17136" y="81315"/>
                        </a:cubicBezTo>
                        <a:cubicBezTo>
                          <a:pt x="28556" y="72390"/>
                          <a:pt x="44234" y="67923"/>
                          <a:pt x="64170" y="67923"/>
                        </a:cubicBezTo>
                        <a:lnTo>
                          <a:pt x="101565" y="67923"/>
                        </a:lnTo>
                        <a:cubicBezTo>
                          <a:pt x="102394" y="67923"/>
                          <a:pt x="102803" y="67504"/>
                          <a:pt x="102803" y="66675"/>
                        </a:cubicBezTo>
                        <a:lnTo>
                          <a:pt x="102803" y="52654"/>
                        </a:lnTo>
                        <a:cubicBezTo>
                          <a:pt x="102803" y="41024"/>
                          <a:pt x="99536" y="31785"/>
                          <a:pt x="92993" y="24927"/>
                        </a:cubicBezTo>
                        <a:cubicBezTo>
                          <a:pt x="86459" y="18078"/>
                          <a:pt x="76429" y="14649"/>
                          <a:pt x="62932" y="14649"/>
                        </a:cubicBezTo>
                        <a:cubicBezTo>
                          <a:pt x="52340" y="14649"/>
                          <a:pt x="43615" y="16821"/>
                          <a:pt x="36757" y="21184"/>
                        </a:cubicBezTo>
                        <a:cubicBezTo>
                          <a:pt x="29908" y="25546"/>
                          <a:pt x="25651" y="31366"/>
                          <a:pt x="23984" y="38633"/>
                        </a:cubicBezTo>
                        <a:cubicBezTo>
                          <a:pt x="23365" y="40719"/>
                          <a:pt x="22117" y="41643"/>
                          <a:pt x="20241" y="41443"/>
                        </a:cubicBezTo>
                        <a:lnTo>
                          <a:pt x="9344" y="39881"/>
                        </a:lnTo>
                        <a:cubicBezTo>
                          <a:pt x="7058" y="39472"/>
                          <a:pt x="6115" y="38633"/>
                          <a:pt x="6544" y="37386"/>
                        </a:cubicBezTo>
                        <a:cubicBezTo>
                          <a:pt x="8411" y="26175"/>
                          <a:pt x="14488" y="17135"/>
                          <a:pt x="24765" y="10277"/>
                        </a:cubicBezTo>
                        <a:cubicBezTo>
                          <a:pt x="35052" y="3429"/>
                          <a:pt x="47873" y="0"/>
                          <a:pt x="63246" y="0"/>
                        </a:cubicBezTo>
                        <a:cubicBezTo>
                          <a:pt x="81515" y="0"/>
                          <a:pt x="95441" y="4734"/>
                          <a:pt x="104994" y="14173"/>
                        </a:cubicBezTo>
                        <a:close/>
                        <a:moveTo>
                          <a:pt x="88325" y="138017"/>
                        </a:moveTo>
                        <a:cubicBezTo>
                          <a:pt x="97984" y="131578"/>
                          <a:pt x="102803" y="122653"/>
                          <a:pt x="102803" y="111223"/>
                        </a:cubicBezTo>
                        <a:lnTo>
                          <a:pt x="102803" y="82877"/>
                        </a:lnTo>
                        <a:cubicBezTo>
                          <a:pt x="102803" y="82048"/>
                          <a:pt x="102394" y="81629"/>
                          <a:pt x="101565" y="81629"/>
                        </a:cubicBezTo>
                        <a:lnTo>
                          <a:pt x="65742" y="81629"/>
                        </a:lnTo>
                        <a:cubicBezTo>
                          <a:pt x="50987" y="81629"/>
                          <a:pt x="39091" y="84744"/>
                          <a:pt x="30061" y="90973"/>
                        </a:cubicBezTo>
                        <a:cubicBezTo>
                          <a:pt x="21031" y="97212"/>
                          <a:pt x="16507" y="105832"/>
                          <a:pt x="16507" y="116834"/>
                        </a:cubicBezTo>
                        <a:cubicBezTo>
                          <a:pt x="16507" y="127016"/>
                          <a:pt x="20041" y="134703"/>
                          <a:pt x="27108" y="139884"/>
                        </a:cubicBezTo>
                        <a:cubicBezTo>
                          <a:pt x="34166" y="145085"/>
                          <a:pt x="43196" y="147685"/>
                          <a:pt x="54207" y="147685"/>
                        </a:cubicBezTo>
                        <a:cubicBezTo>
                          <a:pt x="67294" y="147685"/>
                          <a:pt x="78658" y="144466"/>
                          <a:pt x="88325" y="138017"/>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1" name="Frihåndsform: figur 40">
                    <a:extLst>
                      <a:ext uri="{FF2B5EF4-FFF2-40B4-BE49-F238E27FC236}">
                        <a16:creationId xmlns:a16="http://schemas.microsoft.com/office/drawing/2014/main" id="{837070AC-C801-4EF7-A60D-BC2469DF111E}"/>
                      </a:ext>
                    </a:extLst>
                  </p:cNvPr>
                  <p:cNvSpPr/>
                  <p:nvPr/>
                </p:nvSpPr>
                <p:spPr>
                  <a:xfrm>
                    <a:off x="1467870" y="2063116"/>
                    <a:ext cx="115281" cy="159210"/>
                  </a:xfrm>
                  <a:custGeom>
                    <a:avLst/>
                    <a:gdLst>
                      <a:gd name="connsiteX0" fmla="*/ 100479 w 115281"/>
                      <a:gd name="connsiteY0" fmla="*/ 14649 h 159210"/>
                      <a:gd name="connsiteX1" fmla="*/ 115281 w 115281"/>
                      <a:gd name="connsiteY1" fmla="*/ 53283 h 159210"/>
                      <a:gd name="connsiteX2" fmla="*/ 115281 w 115281"/>
                      <a:gd name="connsiteY2" fmla="*/ 156096 h 159210"/>
                      <a:gd name="connsiteX3" fmla="*/ 112157 w 115281"/>
                      <a:gd name="connsiteY3" fmla="*/ 159210 h 159210"/>
                      <a:gd name="connsiteX4" fmla="*/ 101879 w 115281"/>
                      <a:gd name="connsiteY4" fmla="*/ 159210 h 159210"/>
                      <a:gd name="connsiteX5" fmla="*/ 98765 w 115281"/>
                      <a:gd name="connsiteY5" fmla="*/ 156096 h 159210"/>
                      <a:gd name="connsiteX6" fmla="*/ 98765 w 115281"/>
                      <a:gd name="connsiteY6" fmla="*/ 56407 h 159210"/>
                      <a:gd name="connsiteX7" fmla="*/ 87554 w 115281"/>
                      <a:gd name="connsiteY7" fmla="*/ 26337 h 159210"/>
                      <a:gd name="connsiteX8" fmla="*/ 58255 w 115281"/>
                      <a:gd name="connsiteY8" fmla="*/ 14649 h 159210"/>
                      <a:gd name="connsiteX9" fmla="*/ 28042 w 115281"/>
                      <a:gd name="connsiteY9" fmla="*/ 26022 h 159210"/>
                      <a:gd name="connsiteX10" fmla="*/ 16516 w 115281"/>
                      <a:gd name="connsiteY10" fmla="*/ 55769 h 159210"/>
                      <a:gd name="connsiteX11" fmla="*/ 16516 w 115281"/>
                      <a:gd name="connsiteY11" fmla="*/ 156096 h 159210"/>
                      <a:gd name="connsiteX12" fmla="*/ 13392 w 115281"/>
                      <a:gd name="connsiteY12" fmla="*/ 159210 h 159210"/>
                      <a:gd name="connsiteX13" fmla="*/ 3115 w 115281"/>
                      <a:gd name="connsiteY13" fmla="*/ 159210 h 159210"/>
                      <a:gd name="connsiteX14" fmla="*/ 0 w 115281"/>
                      <a:gd name="connsiteY14" fmla="*/ 156096 h 159210"/>
                      <a:gd name="connsiteX15" fmla="*/ 0 w 115281"/>
                      <a:gd name="connsiteY15" fmla="*/ 5305 h 159210"/>
                      <a:gd name="connsiteX16" fmla="*/ 3115 w 115281"/>
                      <a:gd name="connsiteY16" fmla="*/ 2191 h 159210"/>
                      <a:gd name="connsiteX17" fmla="*/ 13392 w 115281"/>
                      <a:gd name="connsiteY17" fmla="*/ 2191 h 159210"/>
                      <a:gd name="connsiteX18" fmla="*/ 16516 w 115281"/>
                      <a:gd name="connsiteY18" fmla="*/ 5305 h 159210"/>
                      <a:gd name="connsiteX19" fmla="*/ 16516 w 115281"/>
                      <a:gd name="connsiteY19" fmla="*/ 20564 h 159210"/>
                      <a:gd name="connsiteX20" fmla="*/ 16974 w 115281"/>
                      <a:gd name="connsiteY20" fmla="*/ 21660 h 159210"/>
                      <a:gd name="connsiteX21" fmla="*/ 17755 w 115281"/>
                      <a:gd name="connsiteY21" fmla="*/ 21193 h 159210"/>
                      <a:gd name="connsiteX22" fmla="*/ 35824 w 115281"/>
                      <a:gd name="connsiteY22" fmla="*/ 5458 h 159210"/>
                      <a:gd name="connsiteX23" fmla="*/ 61684 w 115281"/>
                      <a:gd name="connsiteY23" fmla="*/ 0 h 159210"/>
                      <a:gd name="connsiteX24" fmla="*/ 100470 w 115281"/>
                      <a:gd name="connsiteY24" fmla="*/ 14649 h 15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15281" h="159210">
                        <a:moveTo>
                          <a:pt x="100479" y="14649"/>
                        </a:moveTo>
                        <a:cubicBezTo>
                          <a:pt x="110338" y="24413"/>
                          <a:pt x="115281" y="37290"/>
                          <a:pt x="115281" y="53283"/>
                        </a:cubicBezTo>
                        <a:lnTo>
                          <a:pt x="115281" y="156096"/>
                        </a:lnTo>
                        <a:cubicBezTo>
                          <a:pt x="115281" y="158172"/>
                          <a:pt x="114233" y="159210"/>
                          <a:pt x="112157" y="159210"/>
                        </a:cubicBezTo>
                        <a:lnTo>
                          <a:pt x="101879" y="159210"/>
                        </a:lnTo>
                        <a:cubicBezTo>
                          <a:pt x="99803" y="159210"/>
                          <a:pt x="98765" y="158172"/>
                          <a:pt x="98765" y="156096"/>
                        </a:cubicBezTo>
                        <a:lnTo>
                          <a:pt x="98765" y="56407"/>
                        </a:lnTo>
                        <a:cubicBezTo>
                          <a:pt x="98765" y="44148"/>
                          <a:pt x="95021" y="34128"/>
                          <a:pt x="87554" y="26337"/>
                        </a:cubicBezTo>
                        <a:cubicBezTo>
                          <a:pt x="80067" y="18545"/>
                          <a:pt x="70304" y="14649"/>
                          <a:pt x="58255" y="14649"/>
                        </a:cubicBezTo>
                        <a:cubicBezTo>
                          <a:pt x="45796" y="14649"/>
                          <a:pt x="35728" y="18440"/>
                          <a:pt x="28042" y="26022"/>
                        </a:cubicBezTo>
                        <a:cubicBezTo>
                          <a:pt x="20355" y="33604"/>
                          <a:pt x="16516" y="43520"/>
                          <a:pt x="16516" y="55769"/>
                        </a:cubicBezTo>
                        <a:lnTo>
                          <a:pt x="16516" y="156096"/>
                        </a:lnTo>
                        <a:cubicBezTo>
                          <a:pt x="16516" y="158172"/>
                          <a:pt x="15469" y="159210"/>
                          <a:pt x="13392" y="159210"/>
                        </a:cubicBezTo>
                        <a:lnTo>
                          <a:pt x="3115" y="159210"/>
                        </a:lnTo>
                        <a:cubicBezTo>
                          <a:pt x="1038" y="159210"/>
                          <a:pt x="0" y="158172"/>
                          <a:pt x="0" y="156096"/>
                        </a:cubicBezTo>
                        <a:lnTo>
                          <a:pt x="0" y="5305"/>
                        </a:lnTo>
                        <a:cubicBezTo>
                          <a:pt x="0" y="3229"/>
                          <a:pt x="1038" y="2191"/>
                          <a:pt x="3115" y="2191"/>
                        </a:cubicBezTo>
                        <a:lnTo>
                          <a:pt x="13392" y="2191"/>
                        </a:lnTo>
                        <a:cubicBezTo>
                          <a:pt x="15469" y="2191"/>
                          <a:pt x="16516" y="3229"/>
                          <a:pt x="16516" y="5305"/>
                        </a:cubicBezTo>
                        <a:lnTo>
                          <a:pt x="16516" y="20564"/>
                        </a:lnTo>
                        <a:cubicBezTo>
                          <a:pt x="16516" y="21193"/>
                          <a:pt x="16669" y="21555"/>
                          <a:pt x="16974" y="21660"/>
                        </a:cubicBezTo>
                        <a:cubicBezTo>
                          <a:pt x="17288" y="21765"/>
                          <a:pt x="17555" y="21612"/>
                          <a:pt x="17755" y="21193"/>
                        </a:cubicBezTo>
                        <a:cubicBezTo>
                          <a:pt x="22327" y="14335"/>
                          <a:pt x="28356" y="9096"/>
                          <a:pt x="35824" y="5458"/>
                        </a:cubicBezTo>
                        <a:cubicBezTo>
                          <a:pt x="43310" y="1829"/>
                          <a:pt x="51930" y="0"/>
                          <a:pt x="61684" y="0"/>
                        </a:cubicBezTo>
                        <a:cubicBezTo>
                          <a:pt x="77686" y="0"/>
                          <a:pt x="90611" y="4886"/>
                          <a:pt x="100470" y="146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2" name="Frihåndsform: figur 41">
                    <a:extLst>
                      <a:ext uri="{FF2B5EF4-FFF2-40B4-BE49-F238E27FC236}">
                        <a16:creationId xmlns:a16="http://schemas.microsoft.com/office/drawing/2014/main" id="{388CC7DB-8A98-4B79-B0D0-50A1521ADCE1}"/>
                      </a:ext>
                    </a:extLst>
                  </p:cNvPr>
                  <p:cNvSpPr/>
                  <p:nvPr/>
                </p:nvSpPr>
                <p:spPr>
                  <a:xfrm>
                    <a:off x="1632871" y="2004242"/>
                    <a:ext cx="119329" cy="220579"/>
                  </a:xfrm>
                  <a:custGeom>
                    <a:avLst/>
                    <a:gdLst>
                      <a:gd name="connsiteX0" fmla="*/ 105928 w 119329"/>
                      <a:gd name="connsiteY0" fmla="*/ 0 h 220579"/>
                      <a:gd name="connsiteX1" fmla="*/ 116215 w 119329"/>
                      <a:gd name="connsiteY1" fmla="*/ 0 h 220579"/>
                      <a:gd name="connsiteX2" fmla="*/ 119329 w 119329"/>
                      <a:gd name="connsiteY2" fmla="*/ 3115 h 220579"/>
                      <a:gd name="connsiteX3" fmla="*/ 119329 w 119329"/>
                      <a:gd name="connsiteY3" fmla="*/ 214970 h 220579"/>
                      <a:gd name="connsiteX4" fmla="*/ 116215 w 119329"/>
                      <a:gd name="connsiteY4" fmla="*/ 218084 h 220579"/>
                      <a:gd name="connsiteX5" fmla="*/ 105928 w 119329"/>
                      <a:gd name="connsiteY5" fmla="*/ 218084 h 220579"/>
                      <a:gd name="connsiteX6" fmla="*/ 102813 w 119329"/>
                      <a:gd name="connsiteY6" fmla="*/ 214970 h 220579"/>
                      <a:gd name="connsiteX7" fmla="*/ 102813 w 119329"/>
                      <a:gd name="connsiteY7" fmla="*/ 199711 h 220579"/>
                      <a:gd name="connsiteX8" fmla="*/ 102346 w 119329"/>
                      <a:gd name="connsiteY8" fmla="*/ 198615 h 220579"/>
                      <a:gd name="connsiteX9" fmla="*/ 101260 w 119329"/>
                      <a:gd name="connsiteY9" fmla="*/ 199082 h 220579"/>
                      <a:gd name="connsiteX10" fmla="*/ 83811 w 119329"/>
                      <a:gd name="connsiteY10" fmla="*/ 214970 h 220579"/>
                      <a:gd name="connsiteX11" fmla="*/ 59198 w 119329"/>
                      <a:gd name="connsiteY11" fmla="*/ 220580 h 220579"/>
                      <a:gd name="connsiteX12" fmla="*/ 23365 w 119329"/>
                      <a:gd name="connsiteY12" fmla="*/ 209359 h 220579"/>
                      <a:gd name="connsiteX13" fmla="*/ 3429 w 119329"/>
                      <a:gd name="connsiteY13" fmla="*/ 179146 h 220579"/>
                      <a:gd name="connsiteX14" fmla="*/ 629 w 119329"/>
                      <a:gd name="connsiteY14" fmla="*/ 163106 h 220579"/>
                      <a:gd name="connsiteX15" fmla="*/ 0 w 119329"/>
                      <a:gd name="connsiteY15" fmla="*/ 139884 h 220579"/>
                      <a:gd name="connsiteX16" fmla="*/ 629 w 119329"/>
                      <a:gd name="connsiteY16" fmla="*/ 116834 h 220579"/>
                      <a:gd name="connsiteX17" fmla="*/ 3124 w 119329"/>
                      <a:gd name="connsiteY17" fmla="*/ 100632 h 220579"/>
                      <a:gd name="connsiteX18" fmla="*/ 22593 w 119329"/>
                      <a:gd name="connsiteY18" fmla="*/ 69942 h 220579"/>
                      <a:gd name="connsiteX19" fmla="*/ 59198 w 119329"/>
                      <a:gd name="connsiteY19" fmla="*/ 58569 h 220579"/>
                      <a:gd name="connsiteX20" fmla="*/ 83811 w 119329"/>
                      <a:gd name="connsiteY20" fmla="*/ 64180 h 220579"/>
                      <a:gd name="connsiteX21" fmla="*/ 101260 w 119329"/>
                      <a:gd name="connsiteY21" fmla="*/ 80067 h 220579"/>
                      <a:gd name="connsiteX22" fmla="*/ 102194 w 119329"/>
                      <a:gd name="connsiteY22" fmla="*/ 80848 h 220579"/>
                      <a:gd name="connsiteX23" fmla="*/ 102813 w 119329"/>
                      <a:gd name="connsiteY23" fmla="*/ 79762 h 220579"/>
                      <a:gd name="connsiteX24" fmla="*/ 102813 w 119329"/>
                      <a:gd name="connsiteY24" fmla="*/ 3115 h 220579"/>
                      <a:gd name="connsiteX25" fmla="*/ 105928 w 119329"/>
                      <a:gd name="connsiteY25" fmla="*/ 0 h 220579"/>
                      <a:gd name="connsiteX26" fmla="*/ 101727 w 119329"/>
                      <a:gd name="connsiteY26" fmla="*/ 163249 h 220579"/>
                      <a:gd name="connsiteX27" fmla="*/ 102499 w 119329"/>
                      <a:gd name="connsiteY27" fmla="*/ 139884 h 220579"/>
                      <a:gd name="connsiteX28" fmla="*/ 101565 w 119329"/>
                      <a:gd name="connsiteY28" fmla="*/ 115738 h 220579"/>
                      <a:gd name="connsiteX29" fmla="*/ 98451 w 119329"/>
                      <a:gd name="connsiteY29" fmla="*/ 101879 h 220579"/>
                      <a:gd name="connsiteX30" fmla="*/ 85211 w 119329"/>
                      <a:gd name="connsiteY30" fmla="*/ 81162 h 220579"/>
                      <a:gd name="connsiteX31" fmla="*/ 61065 w 119329"/>
                      <a:gd name="connsiteY31" fmla="*/ 73219 h 220579"/>
                      <a:gd name="connsiteX32" fmla="*/ 35824 w 119329"/>
                      <a:gd name="connsiteY32" fmla="*/ 81162 h 220579"/>
                      <a:gd name="connsiteX33" fmla="*/ 21498 w 119329"/>
                      <a:gd name="connsiteY33" fmla="*/ 101565 h 220579"/>
                      <a:gd name="connsiteX34" fmla="*/ 17612 w 119329"/>
                      <a:gd name="connsiteY34" fmla="*/ 115119 h 220579"/>
                      <a:gd name="connsiteX35" fmla="*/ 16516 w 119329"/>
                      <a:gd name="connsiteY35" fmla="*/ 139579 h 220579"/>
                      <a:gd name="connsiteX36" fmla="*/ 17450 w 119329"/>
                      <a:gd name="connsiteY36" fmla="*/ 163097 h 220579"/>
                      <a:gd name="connsiteX37" fmla="*/ 20565 w 119329"/>
                      <a:gd name="connsiteY37" fmla="*/ 176651 h 220579"/>
                      <a:gd name="connsiteX38" fmla="*/ 34585 w 119329"/>
                      <a:gd name="connsiteY38" fmla="*/ 197834 h 220579"/>
                      <a:gd name="connsiteX39" fmla="*/ 60760 w 119329"/>
                      <a:gd name="connsiteY39" fmla="*/ 205940 h 220579"/>
                      <a:gd name="connsiteX40" fmla="*/ 85211 w 119329"/>
                      <a:gd name="connsiteY40" fmla="*/ 197834 h 220579"/>
                      <a:gd name="connsiteX41" fmla="*/ 98765 w 119329"/>
                      <a:gd name="connsiteY41" fmla="*/ 176651 h 220579"/>
                      <a:gd name="connsiteX42" fmla="*/ 101727 w 119329"/>
                      <a:gd name="connsiteY42" fmla="*/ 163249 h 220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29" h="220579">
                        <a:moveTo>
                          <a:pt x="105928" y="0"/>
                        </a:moveTo>
                        <a:lnTo>
                          <a:pt x="116215" y="0"/>
                        </a:lnTo>
                        <a:cubicBezTo>
                          <a:pt x="118291" y="0"/>
                          <a:pt x="119329" y="1038"/>
                          <a:pt x="119329" y="3115"/>
                        </a:cubicBezTo>
                        <a:lnTo>
                          <a:pt x="119329" y="214970"/>
                        </a:lnTo>
                        <a:cubicBezTo>
                          <a:pt x="119329" y="217046"/>
                          <a:pt x="118291" y="218084"/>
                          <a:pt x="116215" y="218084"/>
                        </a:cubicBezTo>
                        <a:lnTo>
                          <a:pt x="105928" y="218084"/>
                        </a:lnTo>
                        <a:cubicBezTo>
                          <a:pt x="103851" y="218084"/>
                          <a:pt x="102813" y="217046"/>
                          <a:pt x="102813" y="214970"/>
                        </a:cubicBezTo>
                        <a:lnTo>
                          <a:pt x="102813" y="199711"/>
                        </a:lnTo>
                        <a:cubicBezTo>
                          <a:pt x="102813" y="199082"/>
                          <a:pt x="102660" y="198720"/>
                          <a:pt x="102346" y="198615"/>
                        </a:cubicBezTo>
                        <a:cubicBezTo>
                          <a:pt x="102041" y="198511"/>
                          <a:pt x="101670" y="198672"/>
                          <a:pt x="101260" y="199082"/>
                        </a:cubicBezTo>
                        <a:cubicBezTo>
                          <a:pt x="96888" y="205940"/>
                          <a:pt x="91078" y="211236"/>
                          <a:pt x="83811" y="214970"/>
                        </a:cubicBezTo>
                        <a:cubicBezTo>
                          <a:pt x="76533" y="218713"/>
                          <a:pt x="68332" y="220580"/>
                          <a:pt x="59198" y="220580"/>
                        </a:cubicBezTo>
                        <a:cubicBezTo>
                          <a:pt x="45072" y="220580"/>
                          <a:pt x="33128" y="216846"/>
                          <a:pt x="23365" y="209359"/>
                        </a:cubicBezTo>
                        <a:cubicBezTo>
                          <a:pt x="13602" y="201882"/>
                          <a:pt x="6963" y="191814"/>
                          <a:pt x="3429" y="179146"/>
                        </a:cubicBezTo>
                        <a:cubicBezTo>
                          <a:pt x="1972" y="174365"/>
                          <a:pt x="1038" y="169021"/>
                          <a:pt x="629" y="163106"/>
                        </a:cubicBezTo>
                        <a:cubicBezTo>
                          <a:pt x="210" y="157182"/>
                          <a:pt x="0" y="149447"/>
                          <a:pt x="0" y="139884"/>
                        </a:cubicBezTo>
                        <a:cubicBezTo>
                          <a:pt x="0" y="130540"/>
                          <a:pt x="210" y="122853"/>
                          <a:pt x="629" y="116834"/>
                        </a:cubicBezTo>
                        <a:cubicBezTo>
                          <a:pt x="1038" y="110814"/>
                          <a:pt x="1867" y="105413"/>
                          <a:pt x="3124" y="100632"/>
                        </a:cubicBezTo>
                        <a:cubicBezTo>
                          <a:pt x="6229" y="87754"/>
                          <a:pt x="12726" y="77533"/>
                          <a:pt x="22593" y="69942"/>
                        </a:cubicBezTo>
                        <a:cubicBezTo>
                          <a:pt x="32452" y="62370"/>
                          <a:pt x="44663" y="58569"/>
                          <a:pt x="59198" y="58569"/>
                        </a:cubicBezTo>
                        <a:cubicBezTo>
                          <a:pt x="68332" y="58569"/>
                          <a:pt x="76533" y="60446"/>
                          <a:pt x="83811" y="64180"/>
                        </a:cubicBezTo>
                        <a:cubicBezTo>
                          <a:pt x="91078" y="67923"/>
                          <a:pt x="96888" y="73219"/>
                          <a:pt x="101260" y="80067"/>
                        </a:cubicBezTo>
                        <a:cubicBezTo>
                          <a:pt x="101460" y="80686"/>
                          <a:pt x="101775" y="80953"/>
                          <a:pt x="102194" y="80848"/>
                        </a:cubicBezTo>
                        <a:cubicBezTo>
                          <a:pt x="102603" y="80743"/>
                          <a:pt x="102813" y="80381"/>
                          <a:pt x="102813" y="79762"/>
                        </a:cubicBezTo>
                        <a:lnTo>
                          <a:pt x="102813" y="3115"/>
                        </a:lnTo>
                        <a:cubicBezTo>
                          <a:pt x="102813" y="1038"/>
                          <a:pt x="103851" y="0"/>
                          <a:pt x="105928" y="0"/>
                        </a:cubicBezTo>
                        <a:close/>
                        <a:moveTo>
                          <a:pt x="101727" y="163249"/>
                        </a:moveTo>
                        <a:cubicBezTo>
                          <a:pt x="102241" y="158267"/>
                          <a:pt x="102499" y="150485"/>
                          <a:pt x="102499" y="139884"/>
                        </a:cubicBezTo>
                        <a:cubicBezTo>
                          <a:pt x="102499" y="128883"/>
                          <a:pt x="102184" y="120834"/>
                          <a:pt x="101565" y="115738"/>
                        </a:cubicBezTo>
                        <a:cubicBezTo>
                          <a:pt x="100946" y="110652"/>
                          <a:pt x="99898" y="106032"/>
                          <a:pt x="98451" y="101879"/>
                        </a:cubicBezTo>
                        <a:cubicBezTo>
                          <a:pt x="96164" y="93364"/>
                          <a:pt x="91754" y="86458"/>
                          <a:pt x="85211" y="81162"/>
                        </a:cubicBezTo>
                        <a:cubicBezTo>
                          <a:pt x="78677" y="75867"/>
                          <a:pt x="70618" y="73219"/>
                          <a:pt x="61065" y="73219"/>
                        </a:cubicBezTo>
                        <a:cubicBezTo>
                          <a:pt x="51302" y="73219"/>
                          <a:pt x="42891" y="75867"/>
                          <a:pt x="35824" y="81162"/>
                        </a:cubicBezTo>
                        <a:cubicBezTo>
                          <a:pt x="28766" y="86458"/>
                          <a:pt x="23994" y="93259"/>
                          <a:pt x="21498" y="101565"/>
                        </a:cubicBezTo>
                        <a:cubicBezTo>
                          <a:pt x="19631" y="105508"/>
                          <a:pt x="18336" y="110033"/>
                          <a:pt x="17612" y="115119"/>
                        </a:cubicBezTo>
                        <a:cubicBezTo>
                          <a:pt x="16878" y="120205"/>
                          <a:pt x="16516" y="128359"/>
                          <a:pt x="16516" y="139579"/>
                        </a:cubicBezTo>
                        <a:cubicBezTo>
                          <a:pt x="16516" y="150381"/>
                          <a:pt x="16831" y="158220"/>
                          <a:pt x="17450" y="163097"/>
                        </a:cubicBezTo>
                        <a:cubicBezTo>
                          <a:pt x="18069" y="167983"/>
                          <a:pt x="19107" y="172498"/>
                          <a:pt x="20565" y="176651"/>
                        </a:cubicBezTo>
                        <a:cubicBezTo>
                          <a:pt x="22641" y="185376"/>
                          <a:pt x="27308" y="192443"/>
                          <a:pt x="34585" y="197834"/>
                        </a:cubicBezTo>
                        <a:cubicBezTo>
                          <a:pt x="41853" y="203235"/>
                          <a:pt x="50578" y="205940"/>
                          <a:pt x="60760" y="205940"/>
                        </a:cubicBezTo>
                        <a:cubicBezTo>
                          <a:pt x="70514" y="205940"/>
                          <a:pt x="78667" y="203235"/>
                          <a:pt x="85211" y="197834"/>
                        </a:cubicBezTo>
                        <a:cubicBezTo>
                          <a:pt x="91754" y="192443"/>
                          <a:pt x="96269" y="185376"/>
                          <a:pt x="98765" y="176651"/>
                        </a:cubicBezTo>
                        <a:cubicBezTo>
                          <a:pt x="100222" y="172707"/>
                          <a:pt x="101203" y="168240"/>
                          <a:pt x="101727" y="163249"/>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3" name="Frihåndsform: figur 42">
                    <a:extLst>
                      <a:ext uri="{FF2B5EF4-FFF2-40B4-BE49-F238E27FC236}">
                        <a16:creationId xmlns:a16="http://schemas.microsoft.com/office/drawing/2014/main" id="{169AA83D-4067-405F-B513-773E5B857BB1}"/>
                      </a:ext>
                    </a:extLst>
                  </p:cNvPr>
                  <p:cNvSpPr/>
                  <p:nvPr/>
                </p:nvSpPr>
                <p:spPr>
                  <a:xfrm>
                    <a:off x="1803750" y="2062812"/>
                    <a:ext cx="122129" cy="162010"/>
                  </a:xfrm>
                  <a:custGeom>
                    <a:avLst/>
                    <a:gdLst>
                      <a:gd name="connsiteX0" fmla="*/ 88640 w 122129"/>
                      <a:gd name="connsiteY0" fmla="*/ 140665 h 162010"/>
                      <a:gd name="connsiteX1" fmla="*/ 104994 w 122129"/>
                      <a:gd name="connsiteY1" fmla="*/ 122130 h 162010"/>
                      <a:gd name="connsiteX2" fmla="*/ 109052 w 122129"/>
                      <a:gd name="connsiteY2" fmla="*/ 120577 h 162010"/>
                      <a:gd name="connsiteX3" fmla="*/ 117148 w 122129"/>
                      <a:gd name="connsiteY3" fmla="*/ 124625 h 162010"/>
                      <a:gd name="connsiteX4" fmla="*/ 118701 w 122129"/>
                      <a:gd name="connsiteY4" fmla="*/ 128673 h 162010"/>
                      <a:gd name="connsiteX5" fmla="*/ 97050 w 122129"/>
                      <a:gd name="connsiteY5" fmla="*/ 152981 h 162010"/>
                      <a:gd name="connsiteX6" fmla="*/ 62313 w 122129"/>
                      <a:gd name="connsiteY6" fmla="*/ 162011 h 162010"/>
                      <a:gd name="connsiteX7" fmla="*/ 25241 w 122129"/>
                      <a:gd name="connsiteY7" fmla="*/ 151419 h 162010"/>
                      <a:gd name="connsiteX8" fmla="*/ 4363 w 122129"/>
                      <a:gd name="connsiteY8" fmla="*/ 122444 h 162010"/>
                      <a:gd name="connsiteX9" fmla="*/ 934 w 122129"/>
                      <a:gd name="connsiteY9" fmla="*/ 104994 h 162010"/>
                      <a:gd name="connsiteX10" fmla="*/ 0 w 122129"/>
                      <a:gd name="connsiteY10" fmla="*/ 80696 h 162010"/>
                      <a:gd name="connsiteX11" fmla="*/ 467 w 122129"/>
                      <a:gd name="connsiteY11" fmla="*/ 57645 h 162010"/>
                      <a:gd name="connsiteX12" fmla="*/ 2496 w 122129"/>
                      <a:gd name="connsiteY12" fmla="*/ 43310 h 162010"/>
                      <a:gd name="connsiteX13" fmla="*/ 22908 w 122129"/>
                      <a:gd name="connsiteY13" fmla="*/ 11840 h 162010"/>
                      <a:gd name="connsiteX14" fmla="*/ 60760 w 122129"/>
                      <a:gd name="connsiteY14" fmla="*/ 0 h 162010"/>
                      <a:gd name="connsiteX15" fmla="*/ 101565 w 122129"/>
                      <a:gd name="connsiteY15" fmla="*/ 13240 h 162010"/>
                      <a:gd name="connsiteX16" fmla="*/ 120577 w 122129"/>
                      <a:gd name="connsiteY16" fmla="*/ 49854 h 162010"/>
                      <a:gd name="connsiteX17" fmla="*/ 121825 w 122129"/>
                      <a:gd name="connsiteY17" fmla="*/ 63713 h 162010"/>
                      <a:gd name="connsiteX18" fmla="*/ 122130 w 122129"/>
                      <a:gd name="connsiteY18" fmla="*/ 83496 h 162010"/>
                      <a:gd name="connsiteX19" fmla="*/ 119015 w 122129"/>
                      <a:gd name="connsiteY19" fmla="*/ 86620 h 162010"/>
                      <a:gd name="connsiteX20" fmla="*/ 17450 w 122129"/>
                      <a:gd name="connsiteY20" fmla="*/ 86620 h 162010"/>
                      <a:gd name="connsiteX21" fmla="*/ 16202 w 122129"/>
                      <a:gd name="connsiteY21" fmla="*/ 87859 h 162010"/>
                      <a:gd name="connsiteX22" fmla="*/ 17755 w 122129"/>
                      <a:gd name="connsiteY22" fmla="*/ 114348 h 162010"/>
                      <a:gd name="connsiteX23" fmla="*/ 33176 w 122129"/>
                      <a:gd name="connsiteY23" fmla="*/ 138493 h 162010"/>
                      <a:gd name="connsiteX24" fmla="*/ 63560 w 122129"/>
                      <a:gd name="connsiteY24" fmla="*/ 147371 h 162010"/>
                      <a:gd name="connsiteX25" fmla="*/ 88640 w 122129"/>
                      <a:gd name="connsiteY25" fmla="*/ 140665 h 162010"/>
                      <a:gd name="connsiteX26" fmla="*/ 16202 w 122129"/>
                      <a:gd name="connsiteY26" fmla="*/ 71342 h 162010"/>
                      <a:gd name="connsiteX27" fmla="*/ 17450 w 122129"/>
                      <a:gd name="connsiteY27" fmla="*/ 72590 h 162010"/>
                      <a:gd name="connsiteX28" fmla="*/ 104375 w 122129"/>
                      <a:gd name="connsiteY28" fmla="*/ 72590 h 162010"/>
                      <a:gd name="connsiteX29" fmla="*/ 105623 w 122129"/>
                      <a:gd name="connsiteY29" fmla="*/ 71342 h 162010"/>
                      <a:gd name="connsiteX30" fmla="*/ 104061 w 122129"/>
                      <a:gd name="connsiteY30" fmla="*/ 47987 h 162010"/>
                      <a:gd name="connsiteX31" fmla="*/ 89106 w 122129"/>
                      <a:gd name="connsiteY31" fmla="*/ 23832 h 162010"/>
                      <a:gd name="connsiteX32" fmla="*/ 60760 w 122129"/>
                      <a:gd name="connsiteY32" fmla="*/ 14649 h 162010"/>
                      <a:gd name="connsiteX33" fmla="*/ 32718 w 122129"/>
                      <a:gd name="connsiteY33" fmla="*/ 23527 h 162010"/>
                      <a:gd name="connsiteX34" fmla="*/ 18383 w 122129"/>
                      <a:gd name="connsiteY34" fmla="*/ 47044 h 162010"/>
                      <a:gd name="connsiteX35" fmla="*/ 16202 w 122129"/>
                      <a:gd name="connsiteY35" fmla="*/ 71342 h 162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129" h="162010">
                        <a:moveTo>
                          <a:pt x="88640" y="140665"/>
                        </a:moveTo>
                        <a:cubicBezTo>
                          <a:pt x="95593" y="136208"/>
                          <a:pt x="101051" y="130026"/>
                          <a:pt x="104994" y="122130"/>
                        </a:cubicBezTo>
                        <a:cubicBezTo>
                          <a:pt x="106032" y="120263"/>
                          <a:pt x="107385" y="119748"/>
                          <a:pt x="109052" y="120577"/>
                        </a:cubicBezTo>
                        <a:lnTo>
                          <a:pt x="117148" y="124625"/>
                        </a:lnTo>
                        <a:cubicBezTo>
                          <a:pt x="119015" y="125663"/>
                          <a:pt x="119529" y="127016"/>
                          <a:pt x="118701" y="128673"/>
                        </a:cubicBezTo>
                        <a:cubicBezTo>
                          <a:pt x="114129" y="138855"/>
                          <a:pt x="106909" y="146952"/>
                          <a:pt x="97050" y="152981"/>
                        </a:cubicBezTo>
                        <a:cubicBezTo>
                          <a:pt x="87182" y="159001"/>
                          <a:pt x="75600" y="162011"/>
                          <a:pt x="62313" y="162011"/>
                        </a:cubicBezTo>
                        <a:cubicBezTo>
                          <a:pt x="47768" y="162011"/>
                          <a:pt x="35414" y="158486"/>
                          <a:pt x="25241" y="151419"/>
                        </a:cubicBezTo>
                        <a:cubicBezTo>
                          <a:pt x="15059" y="144361"/>
                          <a:pt x="8096" y="134703"/>
                          <a:pt x="4363" y="122444"/>
                        </a:cubicBezTo>
                        <a:cubicBezTo>
                          <a:pt x="2696" y="117253"/>
                          <a:pt x="1553" y="111442"/>
                          <a:pt x="934" y="104994"/>
                        </a:cubicBezTo>
                        <a:cubicBezTo>
                          <a:pt x="314" y="98565"/>
                          <a:pt x="0" y="90459"/>
                          <a:pt x="0" y="80696"/>
                        </a:cubicBezTo>
                        <a:cubicBezTo>
                          <a:pt x="0" y="70523"/>
                          <a:pt x="162" y="62836"/>
                          <a:pt x="467" y="57645"/>
                        </a:cubicBezTo>
                        <a:cubicBezTo>
                          <a:pt x="781" y="52454"/>
                          <a:pt x="1457" y="47673"/>
                          <a:pt x="2496" y="43310"/>
                        </a:cubicBezTo>
                        <a:cubicBezTo>
                          <a:pt x="5820" y="30223"/>
                          <a:pt x="12621" y="19736"/>
                          <a:pt x="22908" y="11840"/>
                        </a:cubicBezTo>
                        <a:cubicBezTo>
                          <a:pt x="33176" y="3953"/>
                          <a:pt x="45796" y="0"/>
                          <a:pt x="60760" y="0"/>
                        </a:cubicBezTo>
                        <a:cubicBezTo>
                          <a:pt x="77781" y="0"/>
                          <a:pt x="91383" y="4420"/>
                          <a:pt x="101565" y="13240"/>
                        </a:cubicBezTo>
                        <a:cubicBezTo>
                          <a:pt x="111747" y="22069"/>
                          <a:pt x="118081" y="34271"/>
                          <a:pt x="120577" y="49854"/>
                        </a:cubicBezTo>
                        <a:cubicBezTo>
                          <a:pt x="121196" y="53797"/>
                          <a:pt x="121615" y="58417"/>
                          <a:pt x="121825" y="63713"/>
                        </a:cubicBezTo>
                        <a:cubicBezTo>
                          <a:pt x="122025" y="69009"/>
                          <a:pt x="122130" y="75609"/>
                          <a:pt x="122130" y="83496"/>
                        </a:cubicBezTo>
                        <a:cubicBezTo>
                          <a:pt x="122130" y="85582"/>
                          <a:pt x="121091" y="86620"/>
                          <a:pt x="119015" y="86620"/>
                        </a:cubicBezTo>
                        <a:lnTo>
                          <a:pt x="17450" y="86620"/>
                        </a:lnTo>
                        <a:cubicBezTo>
                          <a:pt x="16621" y="86620"/>
                          <a:pt x="16202" y="87030"/>
                          <a:pt x="16202" y="87859"/>
                        </a:cubicBezTo>
                        <a:cubicBezTo>
                          <a:pt x="16202" y="101155"/>
                          <a:pt x="16726" y="109985"/>
                          <a:pt x="17755" y="114348"/>
                        </a:cubicBezTo>
                        <a:cubicBezTo>
                          <a:pt x="20041" y="124520"/>
                          <a:pt x="25184" y="132569"/>
                          <a:pt x="33176" y="138493"/>
                        </a:cubicBezTo>
                        <a:cubicBezTo>
                          <a:pt x="41177" y="144408"/>
                          <a:pt x="51302" y="147371"/>
                          <a:pt x="63560" y="147371"/>
                        </a:cubicBezTo>
                        <a:cubicBezTo>
                          <a:pt x="73323" y="147371"/>
                          <a:pt x="81677" y="145132"/>
                          <a:pt x="88640" y="140665"/>
                        </a:cubicBezTo>
                        <a:close/>
                        <a:moveTo>
                          <a:pt x="16202" y="71342"/>
                        </a:moveTo>
                        <a:cubicBezTo>
                          <a:pt x="16202" y="72180"/>
                          <a:pt x="16621" y="72590"/>
                          <a:pt x="17450" y="72590"/>
                        </a:cubicBezTo>
                        <a:lnTo>
                          <a:pt x="104375" y="72590"/>
                        </a:lnTo>
                        <a:cubicBezTo>
                          <a:pt x="105194" y="72590"/>
                          <a:pt x="105623" y="72180"/>
                          <a:pt x="105623" y="71342"/>
                        </a:cubicBezTo>
                        <a:cubicBezTo>
                          <a:pt x="105623" y="60970"/>
                          <a:pt x="105099" y="53178"/>
                          <a:pt x="104061" y="47987"/>
                        </a:cubicBezTo>
                        <a:cubicBezTo>
                          <a:pt x="101775" y="38014"/>
                          <a:pt x="96793" y="29966"/>
                          <a:pt x="89106" y="23832"/>
                        </a:cubicBezTo>
                        <a:cubicBezTo>
                          <a:pt x="81420" y="17707"/>
                          <a:pt x="71971" y="14649"/>
                          <a:pt x="60760" y="14649"/>
                        </a:cubicBezTo>
                        <a:cubicBezTo>
                          <a:pt x="49540" y="14649"/>
                          <a:pt x="40196" y="17602"/>
                          <a:pt x="32718" y="23527"/>
                        </a:cubicBezTo>
                        <a:cubicBezTo>
                          <a:pt x="25241" y="29442"/>
                          <a:pt x="20460" y="37281"/>
                          <a:pt x="18383" y="47044"/>
                        </a:cubicBezTo>
                        <a:cubicBezTo>
                          <a:pt x="17345" y="50997"/>
                          <a:pt x="16621" y="59093"/>
                          <a:pt x="16202" y="7134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44" name="Frihåndsform: figur 43">
                    <a:extLst>
                      <a:ext uri="{FF2B5EF4-FFF2-40B4-BE49-F238E27FC236}">
                        <a16:creationId xmlns:a16="http://schemas.microsoft.com/office/drawing/2014/main" id="{DB9F9E0B-FF85-4B9D-AF80-EAFBBA00C667}"/>
                      </a:ext>
                    </a:extLst>
                  </p:cNvPr>
                  <p:cNvSpPr/>
                  <p:nvPr/>
                </p:nvSpPr>
                <p:spPr>
                  <a:xfrm>
                    <a:off x="1959436" y="2025426"/>
                    <a:ext cx="80076" cy="197215"/>
                  </a:xfrm>
                  <a:custGeom>
                    <a:avLst/>
                    <a:gdLst>
                      <a:gd name="connsiteX0" fmla="*/ 76962 w 80076"/>
                      <a:gd name="connsiteY0" fmla="*/ 53902 h 197215"/>
                      <a:gd name="connsiteX1" fmla="*/ 40510 w 80076"/>
                      <a:gd name="connsiteY1" fmla="*/ 53902 h 197215"/>
                      <a:gd name="connsiteX2" fmla="*/ 39262 w 80076"/>
                      <a:gd name="connsiteY2" fmla="*/ 55150 h 197215"/>
                      <a:gd name="connsiteX3" fmla="*/ 39262 w 80076"/>
                      <a:gd name="connsiteY3" fmla="*/ 153600 h 197215"/>
                      <a:gd name="connsiteX4" fmla="*/ 46425 w 80076"/>
                      <a:gd name="connsiteY4" fmla="*/ 175879 h 197215"/>
                      <a:gd name="connsiteX5" fmla="*/ 69485 w 80076"/>
                      <a:gd name="connsiteY5" fmla="*/ 182261 h 197215"/>
                      <a:gd name="connsiteX6" fmla="*/ 76648 w 80076"/>
                      <a:gd name="connsiteY6" fmla="*/ 182261 h 197215"/>
                      <a:gd name="connsiteX7" fmla="*/ 79762 w 80076"/>
                      <a:gd name="connsiteY7" fmla="*/ 185376 h 197215"/>
                      <a:gd name="connsiteX8" fmla="*/ 79762 w 80076"/>
                      <a:gd name="connsiteY8" fmla="*/ 193786 h 197215"/>
                      <a:gd name="connsiteX9" fmla="*/ 76648 w 80076"/>
                      <a:gd name="connsiteY9" fmla="*/ 196901 h 197215"/>
                      <a:gd name="connsiteX10" fmla="*/ 67304 w 80076"/>
                      <a:gd name="connsiteY10" fmla="*/ 197215 h 197215"/>
                      <a:gd name="connsiteX11" fmla="*/ 34433 w 80076"/>
                      <a:gd name="connsiteY11" fmla="*/ 188805 h 197215"/>
                      <a:gd name="connsiteX12" fmla="*/ 23060 w 80076"/>
                      <a:gd name="connsiteY12" fmla="*/ 157963 h 197215"/>
                      <a:gd name="connsiteX13" fmla="*/ 23060 w 80076"/>
                      <a:gd name="connsiteY13" fmla="*/ 55150 h 197215"/>
                      <a:gd name="connsiteX14" fmla="*/ 21812 w 80076"/>
                      <a:gd name="connsiteY14" fmla="*/ 53902 h 197215"/>
                      <a:gd name="connsiteX15" fmla="*/ 3124 w 80076"/>
                      <a:gd name="connsiteY15" fmla="*/ 53902 h 197215"/>
                      <a:gd name="connsiteX16" fmla="*/ 0 w 80076"/>
                      <a:gd name="connsiteY16" fmla="*/ 50787 h 197215"/>
                      <a:gd name="connsiteX17" fmla="*/ 0 w 80076"/>
                      <a:gd name="connsiteY17" fmla="*/ 42996 h 197215"/>
                      <a:gd name="connsiteX18" fmla="*/ 3124 w 80076"/>
                      <a:gd name="connsiteY18" fmla="*/ 39881 h 197215"/>
                      <a:gd name="connsiteX19" fmla="*/ 21812 w 80076"/>
                      <a:gd name="connsiteY19" fmla="*/ 39881 h 197215"/>
                      <a:gd name="connsiteX20" fmla="*/ 23060 w 80076"/>
                      <a:gd name="connsiteY20" fmla="*/ 38633 h 197215"/>
                      <a:gd name="connsiteX21" fmla="*/ 23060 w 80076"/>
                      <a:gd name="connsiteY21" fmla="*/ 3115 h 197215"/>
                      <a:gd name="connsiteX22" fmla="*/ 26175 w 80076"/>
                      <a:gd name="connsiteY22" fmla="*/ 0 h 197215"/>
                      <a:gd name="connsiteX23" fmla="*/ 36147 w 80076"/>
                      <a:gd name="connsiteY23" fmla="*/ 0 h 197215"/>
                      <a:gd name="connsiteX24" fmla="*/ 39262 w 80076"/>
                      <a:gd name="connsiteY24" fmla="*/ 3115 h 197215"/>
                      <a:gd name="connsiteX25" fmla="*/ 39262 w 80076"/>
                      <a:gd name="connsiteY25" fmla="*/ 38633 h 197215"/>
                      <a:gd name="connsiteX26" fmla="*/ 40510 w 80076"/>
                      <a:gd name="connsiteY26" fmla="*/ 39881 h 197215"/>
                      <a:gd name="connsiteX27" fmla="*/ 76962 w 80076"/>
                      <a:gd name="connsiteY27" fmla="*/ 39881 h 197215"/>
                      <a:gd name="connsiteX28" fmla="*/ 80077 w 80076"/>
                      <a:gd name="connsiteY28" fmla="*/ 42996 h 197215"/>
                      <a:gd name="connsiteX29" fmla="*/ 80077 w 80076"/>
                      <a:gd name="connsiteY29" fmla="*/ 50787 h 197215"/>
                      <a:gd name="connsiteX30" fmla="*/ 76962 w 80076"/>
                      <a:gd name="connsiteY30" fmla="*/ 53902 h 197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0076" h="197215">
                        <a:moveTo>
                          <a:pt x="76962" y="53902"/>
                        </a:moveTo>
                        <a:lnTo>
                          <a:pt x="40510" y="53902"/>
                        </a:lnTo>
                        <a:cubicBezTo>
                          <a:pt x="39672" y="53902"/>
                          <a:pt x="39262" y="54321"/>
                          <a:pt x="39262" y="55150"/>
                        </a:cubicBezTo>
                        <a:lnTo>
                          <a:pt x="39262" y="153600"/>
                        </a:lnTo>
                        <a:cubicBezTo>
                          <a:pt x="39262" y="164192"/>
                          <a:pt x="41643" y="171612"/>
                          <a:pt x="46425" y="175879"/>
                        </a:cubicBezTo>
                        <a:cubicBezTo>
                          <a:pt x="51197" y="180137"/>
                          <a:pt x="58893" y="182261"/>
                          <a:pt x="69485" y="182261"/>
                        </a:cubicBezTo>
                        <a:lnTo>
                          <a:pt x="76648" y="182261"/>
                        </a:lnTo>
                        <a:cubicBezTo>
                          <a:pt x="78724" y="182261"/>
                          <a:pt x="79762" y="183299"/>
                          <a:pt x="79762" y="185376"/>
                        </a:cubicBezTo>
                        <a:lnTo>
                          <a:pt x="79762" y="193786"/>
                        </a:lnTo>
                        <a:cubicBezTo>
                          <a:pt x="79762" y="195872"/>
                          <a:pt x="78724" y="196901"/>
                          <a:pt x="76648" y="196901"/>
                        </a:cubicBezTo>
                        <a:lnTo>
                          <a:pt x="67304" y="197215"/>
                        </a:lnTo>
                        <a:cubicBezTo>
                          <a:pt x="52759" y="197215"/>
                          <a:pt x="41805" y="194415"/>
                          <a:pt x="34433" y="188805"/>
                        </a:cubicBezTo>
                        <a:cubicBezTo>
                          <a:pt x="27051" y="183204"/>
                          <a:pt x="23270" y="172917"/>
                          <a:pt x="23060" y="157963"/>
                        </a:cubicBezTo>
                        <a:lnTo>
                          <a:pt x="23060" y="55150"/>
                        </a:lnTo>
                        <a:cubicBezTo>
                          <a:pt x="23060" y="54321"/>
                          <a:pt x="22641" y="53902"/>
                          <a:pt x="21812" y="53902"/>
                        </a:cubicBezTo>
                        <a:lnTo>
                          <a:pt x="3124" y="53902"/>
                        </a:lnTo>
                        <a:cubicBezTo>
                          <a:pt x="1038" y="53902"/>
                          <a:pt x="0" y="52864"/>
                          <a:pt x="0" y="50787"/>
                        </a:cubicBezTo>
                        <a:lnTo>
                          <a:pt x="0" y="42996"/>
                        </a:lnTo>
                        <a:cubicBezTo>
                          <a:pt x="0" y="40919"/>
                          <a:pt x="1038" y="39881"/>
                          <a:pt x="3124" y="39881"/>
                        </a:cubicBezTo>
                        <a:lnTo>
                          <a:pt x="21812" y="39881"/>
                        </a:lnTo>
                        <a:cubicBezTo>
                          <a:pt x="22641" y="39881"/>
                          <a:pt x="23060" y="39472"/>
                          <a:pt x="23060" y="38633"/>
                        </a:cubicBezTo>
                        <a:lnTo>
                          <a:pt x="23060" y="3115"/>
                        </a:lnTo>
                        <a:cubicBezTo>
                          <a:pt x="23060" y="1038"/>
                          <a:pt x="24098" y="0"/>
                          <a:pt x="26175" y="0"/>
                        </a:cubicBezTo>
                        <a:lnTo>
                          <a:pt x="36147" y="0"/>
                        </a:lnTo>
                        <a:cubicBezTo>
                          <a:pt x="38224" y="0"/>
                          <a:pt x="39262" y="1038"/>
                          <a:pt x="39262" y="3115"/>
                        </a:cubicBezTo>
                        <a:lnTo>
                          <a:pt x="39262" y="38633"/>
                        </a:lnTo>
                        <a:cubicBezTo>
                          <a:pt x="39262" y="39472"/>
                          <a:pt x="39672" y="39881"/>
                          <a:pt x="40510" y="39881"/>
                        </a:cubicBezTo>
                        <a:lnTo>
                          <a:pt x="76962" y="39881"/>
                        </a:lnTo>
                        <a:cubicBezTo>
                          <a:pt x="79029" y="39881"/>
                          <a:pt x="80077" y="40919"/>
                          <a:pt x="80077" y="42996"/>
                        </a:cubicBezTo>
                        <a:lnTo>
                          <a:pt x="80077" y="50787"/>
                        </a:lnTo>
                        <a:cubicBezTo>
                          <a:pt x="80077" y="52864"/>
                          <a:pt x="79029" y="53902"/>
                          <a:pt x="76962" y="53902"/>
                        </a:cubicBezTo>
                        <a:close/>
                      </a:path>
                    </a:pathLst>
                  </a:custGeom>
                  <a:solidFill>
                    <a:srgbClr val="000000"/>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nvGrpSpPr>
              <p:cNvPr id="27" name="Grafikk 10">
                <a:extLst>
                  <a:ext uri="{FF2B5EF4-FFF2-40B4-BE49-F238E27FC236}">
                    <a16:creationId xmlns:a16="http://schemas.microsoft.com/office/drawing/2014/main" id="{A5E4DCB9-5DA3-49E4-9CCC-0C10FFA72D62}"/>
                  </a:ext>
                </a:extLst>
              </p:cNvPr>
              <p:cNvGrpSpPr/>
              <p:nvPr/>
            </p:nvGrpSpPr>
            <p:grpSpPr>
              <a:xfrm>
                <a:off x="381001" y="869115"/>
                <a:ext cx="2087860" cy="603299"/>
                <a:chOff x="381001" y="869115"/>
                <a:chExt cx="2087860" cy="603299"/>
              </a:xfrm>
            </p:grpSpPr>
            <p:grpSp>
              <p:nvGrpSpPr>
                <p:cNvPr id="28" name="Grafikk 10">
                  <a:extLst>
                    <a:ext uri="{FF2B5EF4-FFF2-40B4-BE49-F238E27FC236}">
                      <a16:creationId xmlns:a16="http://schemas.microsoft.com/office/drawing/2014/main" id="{4454237A-9053-4901-B949-C0B2075545A2}"/>
                    </a:ext>
                  </a:extLst>
                </p:cNvPr>
                <p:cNvGrpSpPr/>
                <p:nvPr/>
              </p:nvGrpSpPr>
              <p:grpSpPr>
                <a:xfrm>
                  <a:off x="381001" y="876262"/>
                  <a:ext cx="971587" cy="591008"/>
                  <a:chOff x="381001" y="876262"/>
                  <a:chExt cx="971587" cy="591008"/>
                </a:xfrm>
                <a:solidFill>
                  <a:srgbClr val="007896"/>
                </a:solidFill>
              </p:grpSpPr>
              <p:sp>
                <p:nvSpPr>
                  <p:cNvPr id="32" name="Frihåndsform: figur 31">
                    <a:extLst>
                      <a:ext uri="{FF2B5EF4-FFF2-40B4-BE49-F238E27FC236}">
                        <a16:creationId xmlns:a16="http://schemas.microsoft.com/office/drawing/2014/main" id="{1ED70126-1FF2-464D-B21D-0B9D61ED142A}"/>
                      </a:ext>
                    </a:extLst>
                  </p:cNvPr>
                  <p:cNvSpPr/>
                  <p:nvPr/>
                </p:nvSpPr>
                <p:spPr>
                  <a:xfrm>
                    <a:off x="381001" y="876262"/>
                    <a:ext cx="409897" cy="584655"/>
                  </a:xfrm>
                  <a:custGeom>
                    <a:avLst/>
                    <a:gdLst>
                      <a:gd name="connsiteX0" fmla="*/ 0 w 409897"/>
                      <a:gd name="connsiteY0" fmla="*/ 1 h 584655"/>
                      <a:gd name="connsiteX1" fmla="*/ 398771 w 409897"/>
                      <a:gd name="connsiteY1" fmla="*/ 1 h 584655"/>
                      <a:gd name="connsiteX2" fmla="*/ 398771 w 409897"/>
                      <a:gd name="connsiteY2" fmla="*/ 111216 h 584655"/>
                      <a:gd name="connsiteX3" fmla="*/ 115184 w 409897"/>
                      <a:gd name="connsiteY3" fmla="*/ 111216 h 584655"/>
                      <a:gd name="connsiteX4" fmla="*/ 115184 w 409897"/>
                      <a:gd name="connsiteY4" fmla="*/ 235936 h 584655"/>
                      <a:gd name="connsiteX5" fmla="*/ 366205 w 409897"/>
                      <a:gd name="connsiteY5" fmla="*/ 235936 h 584655"/>
                      <a:gd name="connsiteX6" fmla="*/ 366205 w 409897"/>
                      <a:gd name="connsiteY6" fmla="*/ 347141 h 584655"/>
                      <a:gd name="connsiteX7" fmla="*/ 115184 w 409897"/>
                      <a:gd name="connsiteY7" fmla="*/ 347141 h 584655"/>
                      <a:gd name="connsiteX8" fmla="*/ 115184 w 409897"/>
                      <a:gd name="connsiteY8" fmla="*/ 473442 h 584655"/>
                      <a:gd name="connsiteX9" fmla="*/ 409898 w 409897"/>
                      <a:gd name="connsiteY9" fmla="*/ 473442 h 584655"/>
                      <a:gd name="connsiteX10" fmla="*/ 409898 w 409897"/>
                      <a:gd name="connsiteY10" fmla="*/ 584656 h 584655"/>
                      <a:gd name="connsiteX11" fmla="*/ 0 w 409897"/>
                      <a:gd name="connsiteY11" fmla="*/ 584656 h 584655"/>
                      <a:gd name="connsiteX12" fmla="*/ 0 w 409897"/>
                      <a:gd name="connsiteY12" fmla="*/ 0 h 584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9897" h="584655">
                        <a:moveTo>
                          <a:pt x="0" y="1"/>
                        </a:moveTo>
                        <a:lnTo>
                          <a:pt x="398771" y="1"/>
                        </a:lnTo>
                        <a:lnTo>
                          <a:pt x="398771" y="111216"/>
                        </a:lnTo>
                        <a:lnTo>
                          <a:pt x="115184" y="111216"/>
                        </a:lnTo>
                        <a:lnTo>
                          <a:pt x="115184" y="235936"/>
                        </a:lnTo>
                        <a:lnTo>
                          <a:pt x="366205" y="235936"/>
                        </a:lnTo>
                        <a:lnTo>
                          <a:pt x="366205" y="347141"/>
                        </a:lnTo>
                        <a:lnTo>
                          <a:pt x="115184" y="347141"/>
                        </a:lnTo>
                        <a:lnTo>
                          <a:pt x="115184" y="473442"/>
                        </a:lnTo>
                        <a:lnTo>
                          <a:pt x="409898" y="473442"/>
                        </a:lnTo>
                        <a:lnTo>
                          <a:pt x="409898" y="584656"/>
                        </a:lnTo>
                        <a:lnTo>
                          <a:pt x="0" y="584656"/>
                        </a:lnTo>
                        <a:lnTo>
                          <a:pt x="0" y="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3" name="Frihåndsform: figur 32">
                    <a:extLst>
                      <a:ext uri="{FF2B5EF4-FFF2-40B4-BE49-F238E27FC236}">
                        <a16:creationId xmlns:a16="http://schemas.microsoft.com/office/drawing/2014/main" id="{4D46C077-EAC0-4548-9835-97DD236915E9}"/>
                      </a:ext>
                    </a:extLst>
                  </p:cNvPr>
                  <p:cNvSpPr/>
                  <p:nvPr/>
                </p:nvSpPr>
                <p:spPr>
                  <a:xfrm>
                    <a:off x="879139" y="876262"/>
                    <a:ext cx="473449" cy="591008"/>
                  </a:xfrm>
                  <a:custGeom>
                    <a:avLst/>
                    <a:gdLst>
                      <a:gd name="connsiteX0" fmla="*/ 115186 w 473449"/>
                      <a:gd name="connsiteY0" fmla="*/ 368590 h 591008"/>
                      <a:gd name="connsiteX1" fmla="*/ 131874 w 473449"/>
                      <a:gd name="connsiteY1" fmla="*/ 421816 h 591008"/>
                      <a:gd name="connsiteX2" fmla="*/ 175955 w 473449"/>
                      <a:gd name="connsiteY2" fmla="*/ 463116 h 591008"/>
                      <a:gd name="connsiteX3" fmla="*/ 235934 w 473449"/>
                      <a:gd name="connsiteY3" fmla="*/ 479013 h 591008"/>
                      <a:gd name="connsiteX4" fmla="*/ 299485 w 473449"/>
                      <a:gd name="connsiteY4" fmla="*/ 463116 h 591008"/>
                      <a:gd name="connsiteX5" fmla="*/ 343567 w 473449"/>
                      <a:gd name="connsiteY5" fmla="*/ 421816 h 591008"/>
                      <a:gd name="connsiteX6" fmla="*/ 359855 w 473449"/>
                      <a:gd name="connsiteY6" fmla="*/ 368590 h 591008"/>
                      <a:gd name="connsiteX7" fmla="*/ 359855 w 473449"/>
                      <a:gd name="connsiteY7" fmla="*/ 0 h 591008"/>
                      <a:gd name="connsiteX8" fmla="*/ 473450 w 473449"/>
                      <a:gd name="connsiteY8" fmla="*/ 0 h 591008"/>
                      <a:gd name="connsiteX9" fmla="*/ 473450 w 473449"/>
                      <a:gd name="connsiteY9" fmla="*/ 370971 h 591008"/>
                      <a:gd name="connsiteX10" fmla="*/ 441674 w 473449"/>
                      <a:gd name="connsiteY10" fmla="*/ 484966 h 591008"/>
                      <a:gd name="connsiteX11" fmla="*/ 355883 w 473449"/>
                      <a:gd name="connsiteY11" fmla="*/ 562814 h 591008"/>
                      <a:gd name="connsiteX12" fmla="*/ 235934 w 473449"/>
                      <a:gd name="connsiteY12" fmla="*/ 591008 h 591008"/>
                      <a:gd name="connsiteX13" fmla="*/ 117167 w 473449"/>
                      <a:gd name="connsiteY13" fmla="*/ 562814 h 591008"/>
                      <a:gd name="connsiteX14" fmla="*/ 31773 w 473449"/>
                      <a:gd name="connsiteY14" fmla="*/ 484966 h 591008"/>
                      <a:gd name="connsiteX15" fmla="*/ 0 w 473449"/>
                      <a:gd name="connsiteY15" fmla="*/ 370971 h 591008"/>
                      <a:gd name="connsiteX16" fmla="*/ 0 w 473449"/>
                      <a:gd name="connsiteY16" fmla="*/ 0 h 591008"/>
                      <a:gd name="connsiteX17" fmla="*/ 115186 w 473449"/>
                      <a:gd name="connsiteY17" fmla="*/ 0 h 591008"/>
                      <a:gd name="connsiteX18" fmla="*/ 115186 w 473449"/>
                      <a:gd name="connsiteY18" fmla="*/ 368590 h 591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73449" h="591008">
                        <a:moveTo>
                          <a:pt x="115186" y="368590"/>
                        </a:moveTo>
                        <a:cubicBezTo>
                          <a:pt x="115186" y="387135"/>
                          <a:pt x="120748" y="404871"/>
                          <a:pt x="131874" y="421816"/>
                        </a:cubicBezTo>
                        <a:cubicBezTo>
                          <a:pt x="142989" y="438770"/>
                          <a:pt x="157686" y="452534"/>
                          <a:pt x="175955" y="463116"/>
                        </a:cubicBezTo>
                        <a:cubicBezTo>
                          <a:pt x="194234" y="473717"/>
                          <a:pt x="214217" y="479013"/>
                          <a:pt x="235934" y="479013"/>
                        </a:cubicBezTo>
                        <a:cubicBezTo>
                          <a:pt x="259766" y="479013"/>
                          <a:pt x="280940" y="473717"/>
                          <a:pt x="299485" y="463116"/>
                        </a:cubicBezTo>
                        <a:cubicBezTo>
                          <a:pt x="318011" y="452534"/>
                          <a:pt x="332708" y="438770"/>
                          <a:pt x="343567" y="421816"/>
                        </a:cubicBezTo>
                        <a:cubicBezTo>
                          <a:pt x="354416" y="404871"/>
                          <a:pt x="359855" y="387135"/>
                          <a:pt x="359855" y="368590"/>
                        </a:cubicBezTo>
                        <a:lnTo>
                          <a:pt x="359855" y="0"/>
                        </a:lnTo>
                        <a:lnTo>
                          <a:pt x="473450" y="0"/>
                        </a:lnTo>
                        <a:lnTo>
                          <a:pt x="473450" y="370971"/>
                        </a:lnTo>
                        <a:cubicBezTo>
                          <a:pt x="473450" y="413872"/>
                          <a:pt x="462848" y="451877"/>
                          <a:pt x="441674" y="484966"/>
                        </a:cubicBezTo>
                        <a:cubicBezTo>
                          <a:pt x="420481" y="518066"/>
                          <a:pt x="391887" y="544021"/>
                          <a:pt x="355883" y="562814"/>
                        </a:cubicBezTo>
                        <a:cubicBezTo>
                          <a:pt x="319859" y="581626"/>
                          <a:pt x="279883" y="591008"/>
                          <a:pt x="235934" y="591008"/>
                        </a:cubicBezTo>
                        <a:cubicBezTo>
                          <a:pt x="192500" y="591008"/>
                          <a:pt x="152924" y="581626"/>
                          <a:pt x="117167" y="562814"/>
                        </a:cubicBezTo>
                        <a:cubicBezTo>
                          <a:pt x="81420" y="544021"/>
                          <a:pt x="52953" y="518066"/>
                          <a:pt x="31773" y="484966"/>
                        </a:cubicBezTo>
                        <a:cubicBezTo>
                          <a:pt x="10594" y="451877"/>
                          <a:pt x="0" y="413872"/>
                          <a:pt x="0" y="370971"/>
                        </a:cubicBezTo>
                        <a:lnTo>
                          <a:pt x="0" y="0"/>
                        </a:lnTo>
                        <a:lnTo>
                          <a:pt x="115186" y="0"/>
                        </a:lnTo>
                        <a:lnTo>
                          <a:pt x="115186" y="368590"/>
                        </a:lnTo>
                        <a:close/>
                      </a:path>
                    </a:pathLst>
                  </a:custGeom>
                  <a:solidFill>
                    <a:srgbClr val="00789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9" name="Frihåndsform: figur 28">
                  <a:extLst>
                    <a:ext uri="{FF2B5EF4-FFF2-40B4-BE49-F238E27FC236}">
                      <a16:creationId xmlns:a16="http://schemas.microsoft.com/office/drawing/2014/main" id="{7BEE5FD8-DED3-40EA-8323-72249BF293EC}"/>
                    </a:ext>
                  </a:extLst>
                </p:cNvPr>
                <p:cNvSpPr/>
                <p:nvPr/>
              </p:nvSpPr>
              <p:spPr>
                <a:xfrm>
                  <a:off x="1505970" y="876217"/>
                  <a:ext cx="76552" cy="584710"/>
                </a:xfrm>
                <a:custGeom>
                  <a:avLst/>
                  <a:gdLst>
                    <a:gd name="connsiteX0" fmla="*/ 0 w 76552"/>
                    <a:gd name="connsiteY0" fmla="*/ 0 h 584710"/>
                    <a:gd name="connsiteX1" fmla="*/ 76552 w 76552"/>
                    <a:gd name="connsiteY1" fmla="*/ 0 h 584710"/>
                    <a:gd name="connsiteX2" fmla="*/ 76552 w 76552"/>
                    <a:gd name="connsiteY2" fmla="*/ 584710 h 584710"/>
                    <a:gd name="connsiteX3" fmla="*/ 0 w 76552"/>
                    <a:gd name="connsiteY3" fmla="*/ 584710 h 584710"/>
                    <a:gd name="connsiteX4" fmla="*/ 0 w 76552"/>
                    <a:gd name="connsiteY4" fmla="*/ 0 h 584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52" h="584710">
                      <a:moveTo>
                        <a:pt x="0" y="0"/>
                      </a:moveTo>
                      <a:lnTo>
                        <a:pt x="76552" y="0"/>
                      </a:lnTo>
                      <a:lnTo>
                        <a:pt x="76552" y="584710"/>
                      </a:lnTo>
                      <a:lnTo>
                        <a:pt x="0" y="584710"/>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0" name="Frihåndsform: figur 29">
                  <a:extLst>
                    <a:ext uri="{FF2B5EF4-FFF2-40B4-BE49-F238E27FC236}">
                      <a16:creationId xmlns:a16="http://schemas.microsoft.com/office/drawing/2014/main" id="{7955BFEF-08FC-465F-A43E-FD1C2369F053}"/>
                    </a:ext>
                  </a:extLst>
                </p:cNvPr>
                <p:cNvSpPr/>
                <p:nvPr/>
              </p:nvSpPr>
              <p:spPr>
                <a:xfrm>
                  <a:off x="1735903" y="869119"/>
                  <a:ext cx="497224" cy="603295"/>
                </a:xfrm>
                <a:custGeom>
                  <a:avLst/>
                  <a:gdLst>
                    <a:gd name="connsiteX0" fmla="*/ 497224 w 497224"/>
                    <a:gd name="connsiteY0" fmla="*/ 603295 h 603295"/>
                    <a:gd name="connsiteX1" fmla="*/ 75038 w 497224"/>
                    <a:gd name="connsiteY1" fmla="*/ 181109 h 603295"/>
                    <a:gd name="connsiteX2" fmla="*/ 75038 w 497224"/>
                    <a:gd name="connsiteY2" fmla="*/ 591808 h 603295"/>
                    <a:gd name="connsiteX3" fmla="*/ 0 w 497224"/>
                    <a:gd name="connsiteY3" fmla="*/ 591808 h 603295"/>
                    <a:gd name="connsiteX4" fmla="*/ 0 w 497224"/>
                    <a:gd name="connsiteY4" fmla="*/ 0 h 603295"/>
                    <a:gd name="connsiteX5" fmla="*/ 497224 w 497224"/>
                    <a:gd name="connsiteY5" fmla="*/ 503473 h 603295"/>
                    <a:gd name="connsiteX6" fmla="*/ 497224 w 497224"/>
                    <a:gd name="connsiteY6" fmla="*/ 603295 h 60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224" h="603295">
                      <a:moveTo>
                        <a:pt x="497224" y="603295"/>
                      </a:moveTo>
                      <a:lnTo>
                        <a:pt x="75038" y="181109"/>
                      </a:lnTo>
                      <a:lnTo>
                        <a:pt x="75038" y="591808"/>
                      </a:lnTo>
                      <a:lnTo>
                        <a:pt x="0" y="591808"/>
                      </a:lnTo>
                      <a:lnTo>
                        <a:pt x="0" y="0"/>
                      </a:lnTo>
                      <a:lnTo>
                        <a:pt x="497224" y="503473"/>
                      </a:lnTo>
                      <a:lnTo>
                        <a:pt x="497224" y="603295"/>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sp>
              <p:nvSpPr>
                <p:cNvPr id="31" name="Frihåndsform: figur 30">
                  <a:extLst>
                    <a:ext uri="{FF2B5EF4-FFF2-40B4-BE49-F238E27FC236}">
                      <a16:creationId xmlns:a16="http://schemas.microsoft.com/office/drawing/2014/main" id="{4A20AD59-BC2D-48B5-B7E2-8C0528019398}"/>
                    </a:ext>
                  </a:extLst>
                </p:cNvPr>
                <p:cNvSpPr/>
                <p:nvPr/>
              </p:nvSpPr>
              <p:spPr>
                <a:xfrm>
                  <a:off x="1967599" y="869115"/>
                  <a:ext cx="501262" cy="603299"/>
                </a:xfrm>
                <a:custGeom>
                  <a:avLst/>
                  <a:gdLst>
                    <a:gd name="connsiteX0" fmla="*/ 0 w 501262"/>
                    <a:gd name="connsiteY0" fmla="*/ 0 h 603299"/>
                    <a:gd name="connsiteX1" fmla="*/ 426234 w 501262"/>
                    <a:gd name="connsiteY1" fmla="*/ 422191 h 603299"/>
                    <a:gd name="connsiteX2" fmla="*/ 424710 w 501262"/>
                    <a:gd name="connsiteY2" fmla="*/ 7103 h 603299"/>
                    <a:gd name="connsiteX3" fmla="*/ 501263 w 501262"/>
                    <a:gd name="connsiteY3" fmla="*/ 7103 h 603299"/>
                    <a:gd name="connsiteX4" fmla="*/ 501263 w 501262"/>
                    <a:gd name="connsiteY4" fmla="*/ 603299 h 603299"/>
                    <a:gd name="connsiteX5" fmla="*/ 0 w 501262"/>
                    <a:gd name="connsiteY5" fmla="*/ 99827 h 603299"/>
                    <a:gd name="connsiteX6" fmla="*/ 0 w 501262"/>
                    <a:gd name="connsiteY6" fmla="*/ 0 h 603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262" h="603299">
                      <a:moveTo>
                        <a:pt x="0" y="0"/>
                      </a:moveTo>
                      <a:lnTo>
                        <a:pt x="426234" y="422191"/>
                      </a:lnTo>
                      <a:lnTo>
                        <a:pt x="424710" y="7103"/>
                      </a:lnTo>
                      <a:lnTo>
                        <a:pt x="501263" y="7103"/>
                      </a:lnTo>
                      <a:lnTo>
                        <a:pt x="501263" y="603299"/>
                      </a:lnTo>
                      <a:lnTo>
                        <a:pt x="0" y="99827"/>
                      </a:lnTo>
                      <a:lnTo>
                        <a:pt x="0" y="0"/>
                      </a:lnTo>
                      <a:close/>
                    </a:path>
                  </a:pathLst>
                </a:custGeom>
                <a:solidFill>
                  <a:srgbClr val="00A0C8"/>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srgbClr val="000000"/>
                    </a:solidFill>
                    <a:effectLst/>
                    <a:uLnTx/>
                    <a:uFillTx/>
                    <a:latin typeface="Arial"/>
                    <a:ea typeface="+mn-ea"/>
                    <a:cs typeface="+mn-cs"/>
                  </a:endParaRPr>
                </a:p>
              </p:txBody>
            </p:sp>
          </p:grpSp>
        </p:grpSp>
      </p:grpSp>
    </p:spTree>
    <p:extLst>
      <p:ext uri="{BB962C8B-B14F-4D97-AF65-F5344CB8AC3E}">
        <p14:creationId xmlns:p14="http://schemas.microsoft.com/office/powerpoint/2010/main" val="3052912101"/>
      </p:ext>
    </p:extLst>
  </p:cSld>
  <p:clrMapOvr>
    <a:masterClrMapping/>
  </p:clrMapOvr>
</p:sld>
</file>

<file path=ppt/theme/theme1.xml><?xml version="1.0" encoding="utf-8"?>
<a:theme xmlns:a="http://schemas.openxmlformats.org/drawingml/2006/main" name="Innlandet fylkeskommune ppt mal V4">
  <a:themeElements>
    <a:clrScheme name="Innlandet fylkeskommune">
      <a:dk1>
        <a:srgbClr val="000000"/>
      </a:dk1>
      <a:lt1>
        <a:sysClr val="window" lastClr="FFFFFF"/>
      </a:lt1>
      <a:dk2>
        <a:srgbClr val="005850"/>
      </a:dk2>
      <a:lt2>
        <a:srgbClr val="E7E6E6"/>
      </a:lt2>
      <a:accent1>
        <a:srgbClr val="009D4F"/>
      </a:accent1>
      <a:accent2>
        <a:srgbClr val="0055B8"/>
      </a:accent2>
      <a:accent3>
        <a:srgbClr val="960048"/>
      </a:accent3>
      <a:accent4>
        <a:srgbClr val="FFB600"/>
      </a:accent4>
      <a:accent5>
        <a:srgbClr val="592C82"/>
      </a:accent5>
      <a:accent6>
        <a:srgbClr val="6F7271"/>
      </a:accent6>
      <a:hlink>
        <a:srgbClr val="0070C0"/>
      </a:hlink>
      <a:folHlink>
        <a:srgbClr val="960048"/>
      </a:folHlink>
    </a:clrScheme>
    <a:fontScheme name="Innlandet fylkeskommune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01_Presentasjon_Mal_A  -  Skrivebeskyttet" id="{88888862-299D-47B3-A1F3-12D065B2C89E}" vid="{D1D20E5E-461A-4F77-B7A1-0964FB9E532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3D73AD5766E1849A018467F155D94B6" ma:contentTypeVersion="8" ma:contentTypeDescription="Opprett et nytt dokument." ma:contentTypeScope="" ma:versionID="245cf714a810baf4d0f14eab8f5ef8a7">
  <xsd:schema xmlns:xsd="http://www.w3.org/2001/XMLSchema" xmlns:xs="http://www.w3.org/2001/XMLSchema" xmlns:p="http://schemas.microsoft.com/office/2006/metadata/properties" xmlns:ns2="05476afe-8bef-49c8-a283-a493477f5dcc" xmlns:ns3="8a1586c3-c249-417c-9e47-c5913d3141cb" targetNamespace="http://schemas.microsoft.com/office/2006/metadata/properties" ma:root="true" ma:fieldsID="11e8df97438604dc1fe5ced1279f4655" ns2:_="" ns3:_="">
    <xsd:import namespace="05476afe-8bef-49c8-a283-a493477f5dcc"/>
    <xsd:import namespace="8a1586c3-c249-417c-9e47-c5913d3141c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76afe-8bef-49c8-a283-a493477f5d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1586c3-c249-417c-9e47-c5913d3141cb"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431DFF-6E28-42C8-A1ED-7F332C4ABF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76afe-8bef-49c8-a283-a493477f5dcc"/>
    <ds:schemaRef ds:uri="8a1586c3-c249-417c-9e47-c5913d3141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635E7D-9AD8-4DE5-B341-5A17E83D10AE}">
  <ds:schemaRefs>
    <ds:schemaRef ds:uri="http://www.w3.org/XML/1998/namespace"/>
    <ds:schemaRef ds:uri="http://schemas.microsoft.com/office/infopath/2007/PartnerControls"/>
    <ds:schemaRef ds:uri="http://purl.org/dc/elements/1.1/"/>
    <ds:schemaRef ds:uri="http://purl.org/dc/terms/"/>
    <ds:schemaRef ds:uri="http://purl.org/dc/dcmitype/"/>
    <ds:schemaRef ds:uri="http://schemas.microsoft.com/office/2006/documentManagement/types"/>
    <ds:schemaRef ds:uri="8a1586c3-c249-417c-9e47-c5913d3141cb"/>
    <ds:schemaRef ds:uri="http://schemas.microsoft.com/office/2006/metadata/properties"/>
    <ds:schemaRef ds:uri="http://schemas.openxmlformats.org/package/2006/metadata/core-properties"/>
    <ds:schemaRef ds:uri="05476afe-8bef-49c8-a283-a493477f5dcc"/>
  </ds:schemaRefs>
</ds:datastoreItem>
</file>

<file path=customXml/itemProps3.xml><?xml version="1.0" encoding="utf-8"?>
<ds:datastoreItem xmlns:ds="http://schemas.openxmlformats.org/officeDocument/2006/customXml" ds:itemID="{6E937B63-96A0-4A6D-ABFC-C552CCD7A0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P01_Presentasjon_Mal_A</Template>
  <TotalTime>22</TotalTime>
  <Words>817</Words>
  <Application>Microsoft Office PowerPoint</Application>
  <PresentationFormat>Widescreen</PresentationFormat>
  <Paragraphs>83</Paragraphs>
  <Slides>7</Slides>
  <Notes>4</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7</vt:i4>
      </vt:variant>
    </vt:vector>
  </HeadingPairs>
  <TitlesOfParts>
    <vt:vector size="13" baseType="lpstr">
      <vt:lpstr>Arial</vt:lpstr>
      <vt:lpstr>Calibri</vt:lpstr>
      <vt:lpstr>Montserrat</vt:lpstr>
      <vt:lpstr>Roboto</vt:lpstr>
      <vt:lpstr>Symbol</vt:lpstr>
      <vt:lpstr>Innlandet fylkeskommune ppt mal V4</vt:lpstr>
      <vt:lpstr>Informasjon til IPR mars / april 2023</vt:lpstr>
      <vt:lpstr>Tema i presentasjonen</vt:lpstr>
      <vt:lpstr>Nasjonal Transportplan  – hva skjer?</vt:lpstr>
      <vt:lpstr>Forslag til videre prosess rundt Innlandets forhold til elektrifisering og mer produksjon av fornybar energi </vt:lpstr>
      <vt:lpstr>PowerPoint-presentasjon</vt:lpstr>
      <vt:lpstr>PowerPoint-presentasjon</vt:lpstr>
      <vt:lpstr>PowerPoint-presentasjon</vt:lpstr>
    </vt:vector>
  </TitlesOfParts>
  <Company>Innlandet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Mediesaker etter ulykker</dc:title>
  <dc:creator>Bjørnstad, Elin</dc:creator>
  <cp:lastModifiedBy>Skjæret, Fredrik</cp:lastModifiedBy>
  <cp:revision>3</cp:revision>
  <dcterms:created xsi:type="dcterms:W3CDTF">2023-03-14T07:34:14Z</dcterms:created>
  <dcterms:modified xsi:type="dcterms:W3CDTF">2023-04-21T06:57:10Z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0x01010063D73AD5766E1849A018467F155D94B6</vt:lpwstr>
  </property>
  <property fmtid="{D5CDD505-2E9C-101B-9397-08002B2CF9AE}" pid="3" name="MediaServiceImageTags">
    <vt:lpwstr/>
  </property>
</Properties>
</file>