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3" r:id="rId3"/>
    <p:sldMasterId id="2147483682" r:id="rId4"/>
  </p:sldMasterIdLst>
  <p:notesMasterIdLst>
    <p:notesMasterId r:id="rId19"/>
  </p:notesMasterIdLst>
  <p:sldIdLst>
    <p:sldId id="701" r:id="rId5"/>
    <p:sldId id="704" r:id="rId6"/>
    <p:sldId id="705" r:id="rId7"/>
    <p:sldId id="706" r:id="rId8"/>
    <p:sldId id="707" r:id="rId9"/>
    <p:sldId id="275" r:id="rId10"/>
    <p:sldId id="285" r:id="rId11"/>
    <p:sldId id="287" r:id="rId12"/>
    <p:sldId id="264" r:id="rId13"/>
    <p:sldId id="298" r:id="rId14"/>
    <p:sldId id="268" r:id="rId15"/>
    <p:sldId id="284" r:id="rId16"/>
    <p:sldId id="306" r:id="rId17"/>
    <p:sldId id="256"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6" y="7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9FE6B-58D9-4CA9-8A24-BA71144F8BC0}" type="datetimeFigureOut">
              <a:rPr lang="nb-NO" smtClean="0"/>
              <a:t>28.08.2023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CC596-9D3C-45C6-A905-803EDD5BBCE8}" type="slidenum">
              <a:rPr lang="nb-NO" smtClean="0"/>
              <a:t>‹#›</a:t>
            </a:fld>
            <a:endParaRPr lang="nb-NO"/>
          </a:p>
        </p:txBody>
      </p:sp>
    </p:spTree>
    <p:extLst>
      <p:ext uri="{BB962C8B-B14F-4D97-AF65-F5344CB8AC3E}">
        <p14:creationId xmlns:p14="http://schemas.microsoft.com/office/powerpoint/2010/main" val="124264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1233FB-0A22-4898-8978-659F524351B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4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7610-D7B9-AE42-B107-DA0E3EF5C8C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41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7610-D7B9-AE42-B107-DA0E3EF5C8C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366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7610-D7B9-AE42-B107-DA0E3EF5C8C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69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7610-D7B9-AE42-B107-DA0E3EF5C8C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53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oppfrisking: Regionråda har fått orientering om bakgrunnen for prosjektet </a:t>
            </a:r>
            <a:r>
              <a:rPr lang="nb-NO" dirty="0" err="1"/>
              <a:t>tidlegare</a:t>
            </a:r>
            <a:r>
              <a:rPr lang="nb-NO" dirty="0"/>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7610-D7B9-AE42-B107-DA0E3EF5C8C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446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Repetisjon av kva for område prosjektet </a:t>
            </a:r>
            <a:r>
              <a:rPr lang="nb-NO" dirty="0" err="1"/>
              <a:t>omfattar</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7610-D7B9-AE42-B107-DA0E3EF5C8C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095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Hovud</a:t>
            </a:r>
            <a:r>
              <a:rPr lang="nb-NO" dirty="0"/>
              <a:t>- og delmål vedtatt av styringsgruppa i vår, dvs. at regionråda </a:t>
            </a:r>
            <a:r>
              <a:rPr lang="nb-NO" dirty="0" err="1"/>
              <a:t>ikkje</a:t>
            </a:r>
            <a:r>
              <a:rPr lang="nb-NO" dirty="0"/>
              <a:t> har fått orientering om </a:t>
            </a:r>
            <a:r>
              <a:rPr lang="nb-NO" dirty="0" err="1"/>
              <a:t>dei</a:t>
            </a:r>
            <a:r>
              <a:rPr lang="nb-NO" dirty="0"/>
              <a:t> før viss </a:t>
            </a:r>
            <a:r>
              <a:rPr lang="nb-NO" dirty="0" err="1"/>
              <a:t>ikkje</a:t>
            </a:r>
            <a:r>
              <a:rPr lang="nb-NO" dirty="0"/>
              <a:t> representanten i styringsgruppa har formidla </a:t>
            </a:r>
            <a:r>
              <a:rPr lang="nb-NO" dirty="0" err="1"/>
              <a:t>dei</a:t>
            </a:r>
            <a:r>
              <a:rPr lang="nb-NO" dirty="0"/>
              <a:t>. Det er mange delmål, men satsinga skal gå heilt fram til 2030.</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7610-D7B9-AE42-B107-DA0E3EF5C8C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8864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Status for tiltaka i starten av august -23.</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27610-D7B9-AE42-B107-DA0E3EF5C8C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229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316407-5649-8432-D336-FFF725D2164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898C8AA-D2CC-6891-11B0-7397E06DF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0DD7857-952D-FF75-F5D1-FF083CF56136}"/>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5" name="Plassholder for bunntekst 4">
            <a:extLst>
              <a:ext uri="{FF2B5EF4-FFF2-40B4-BE49-F238E27FC236}">
                <a16:creationId xmlns:a16="http://schemas.microsoft.com/office/drawing/2014/main" id="{A8027538-AAD4-C3C0-B6F5-A8EC2E7F38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01B9DE9-3E9F-C5A9-6796-9817BB6184DB}"/>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166061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4B831B-04FC-6167-FE11-2A05E8EF6AD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17E4760-FD4B-95FC-CB05-04CF183D990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0722873-5CD8-C790-902E-1CFF7D2056A4}"/>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5" name="Plassholder for bunntekst 4">
            <a:extLst>
              <a:ext uri="{FF2B5EF4-FFF2-40B4-BE49-F238E27FC236}">
                <a16:creationId xmlns:a16="http://schemas.microsoft.com/office/drawing/2014/main" id="{7EC0E681-8CFE-E6A8-AC76-3E20D46912B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F133F83-AEDF-8C85-F5B5-40B56824DAF1}"/>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205204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35CD0D3D-6EA1-C613-B735-915A904BCD5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CBCCB1EF-63F8-A830-30DB-BBEB1ED2557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4EA36C8-137A-E1ED-AF43-D2BF51337054}"/>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5" name="Plassholder for bunntekst 4">
            <a:extLst>
              <a:ext uri="{FF2B5EF4-FFF2-40B4-BE49-F238E27FC236}">
                <a16:creationId xmlns:a16="http://schemas.microsoft.com/office/drawing/2014/main" id="{F56FA3DE-E9A8-1677-0A11-13F86C56188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D25E305-288E-F703-7D91-E126C9D3C437}"/>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3850551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lysbilde 1">
    <p:spTree>
      <p:nvGrpSpPr>
        <p:cNvPr id="1" name=""/>
        <p:cNvGrpSpPr/>
        <p:nvPr/>
      </p:nvGrpSpPr>
      <p:grpSpPr>
        <a:xfrm>
          <a:off x="0" y="0"/>
          <a:ext cx="0" cy="0"/>
          <a:chOff x="0" y="0"/>
          <a:chExt cx="0" cy="0"/>
        </a:xfrm>
      </p:grpSpPr>
      <p:sp>
        <p:nvSpPr>
          <p:cNvPr id="9" name="Rektangel 8"/>
          <p:cNvSpPr/>
          <p:nvPr userDrawn="1"/>
        </p:nvSpPr>
        <p:spPr>
          <a:xfrm>
            <a:off x="0" y="0"/>
            <a:ext cx="12192000" cy="6857999"/>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1793640"/>
            <a:ext cx="10515600" cy="1054100"/>
          </a:xfrm>
          <a:prstGeom prst="rect">
            <a:avLst/>
          </a:prstGeom>
        </p:spPr>
        <p:txBody>
          <a:bodyPr vert="horz" lIns="91440" tIns="45720" rIns="91440" bIns="45720" rtlCol="0" anchor="ctr">
            <a:normAutofit/>
          </a:bodyPr>
          <a:lstStyle>
            <a:lvl1pPr algn="ctr">
              <a:defRPr sz="4800" b="1">
                <a:solidFill>
                  <a:schemeClr val="bg1"/>
                </a:solidFill>
              </a:defRPr>
            </a:lvl1pPr>
          </a:lstStyle>
          <a:p>
            <a:r>
              <a:rPr lang="nb-NO"/>
              <a:t>Klikk for å redigere tittelstil</a:t>
            </a:r>
          </a:p>
        </p:txBody>
      </p:sp>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42533"/>
            <a:ext cx="5218545" cy="3015466"/>
          </a:xfrm>
          <a:prstGeom prst="rect">
            <a:avLst/>
          </a:prstGeom>
        </p:spPr>
      </p:pic>
      <p:sp>
        <p:nvSpPr>
          <p:cNvPr id="17" name="Plassholder for tekst 16"/>
          <p:cNvSpPr>
            <a:spLocks noGrp="1"/>
          </p:cNvSpPr>
          <p:nvPr>
            <p:ph type="body" sz="quarter" idx="10"/>
          </p:nvPr>
        </p:nvSpPr>
        <p:spPr>
          <a:xfrm>
            <a:off x="838200" y="3136665"/>
            <a:ext cx="10515600" cy="1250950"/>
          </a:xfr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nb-NO"/>
              <a:t>Rediger tekststiler i malen</a:t>
            </a: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313" y="224653"/>
            <a:ext cx="2563669" cy="1045306"/>
          </a:xfrm>
          <a:prstGeom prst="rect">
            <a:avLst/>
          </a:prstGeom>
        </p:spPr>
      </p:pic>
    </p:spTree>
    <p:extLst>
      <p:ext uri="{BB962C8B-B14F-4D97-AF65-F5344CB8AC3E}">
        <p14:creationId xmlns:p14="http://schemas.microsoft.com/office/powerpoint/2010/main" val="960562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1">
    <p:spTree>
      <p:nvGrpSpPr>
        <p:cNvPr id="1" name=""/>
        <p:cNvGrpSpPr/>
        <p:nvPr/>
      </p:nvGrpSpPr>
      <p:grpSpPr>
        <a:xfrm>
          <a:off x="0" y="0"/>
          <a:ext cx="0" cy="0"/>
          <a:chOff x="0" y="0"/>
          <a:chExt cx="0" cy="0"/>
        </a:xfrm>
      </p:grpSpPr>
      <p:sp>
        <p:nvSpPr>
          <p:cNvPr id="9" name="Rektangel 8"/>
          <p:cNvSpPr/>
          <p:nvPr userDrawn="1"/>
        </p:nvSpPr>
        <p:spPr>
          <a:xfrm>
            <a:off x="0" y="0"/>
            <a:ext cx="12192000" cy="6857999"/>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1793640"/>
            <a:ext cx="10515600" cy="1054100"/>
          </a:xfrm>
          <a:prstGeom prst="rect">
            <a:avLst/>
          </a:prstGeom>
        </p:spPr>
        <p:txBody>
          <a:bodyPr vert="horz" lIns="91440" tIns="45720" rIns="91440" bIns="45720" rtlCol="0" anchor="ctr">
            <a:normAutofit/>
          </a:bodyPr>
          <a:lstStyle>
            <a:lvl1pPr algn="ctr">
              <a:defRPr sz="4800" b="1">
                <a:solidFill>
                  <a:schemeClr val="bg1"/>
                </a:solidFill>
              </a:defRPr>
            </a:lvl1pPr>
          </a:lstStyle>
          <a:p>
            <a:r>
              <a:rPr lang="nb-NO"/>
              <a:t>Klikk for å redigere tittelstil</a:t>
            </a:r>
          </a:p>
        </p:txBody>
      </p:sp>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42533"/>
            <a:ext cx="5218545" cy="3015466"/>
          </a:xfrm>
          <a:prstGeom prst="rect">
            <a:avLst/>
          </a:prstGeom>
        </p:spPr>
      </p:pic>
      <p:sp>
        <p:nvSpPr>
          <p:cNvPr id="17" name="Plassholder for tekst 16"/>
          <p:cNvSpPr>
            <a:spLocks noGrp="1"/>
          </p:cNvSpPr>
          <p:nvPr>
            <p:ph type="body" sz="quarter" idx="10"/>
          </p:nvPr>
        </p:nvSpPr>
        <p:spPr>
          <a:xfrm>
            <a:off x="838200" y="3136665"/>
            <a:ext cx="10515600" cy="1250950"/>
          </a:xfr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nb-NO"/>
              <a:t>Rediger tekststiler i malen</a:t>
            </a: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313" y="224653"/>
            <a:ext cx="2563669" cy="1045306"/>
          </a:xfrm>
          <a:prstGeom prst="rect">
            <a:avLst/>
          </a:prstGeom>
        </p:spPr>
      </p:pic>
    </p:spTree>
    <p:extLst>
      <p:ext uri="{BB962C8B-B14F-4D97-AF65-F5344CB8AC3E}">
        <p14:creationId xmlns:p14="http://schemas.microsoft.com/office/powerpoint/2010/main" val="176030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10" name="Plassholder for tekst 8"/>
          <p:cNvSpPr>
            <a:spLocks noGrp="1"/>
          </p:cNvSpPr>
          <p:nvPr>
            <p:ph type="body" sz="quarter" idx="10"/>
          </p:nvPr>
        </p:nvSpPr>
        <p:spPr>
          <a:xfrm>
            <a:off x="838200" y="1892135"/>
            <a:ext cx="10515600" cy="356439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96890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2 spalter">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838200" y="1892135"/>
            <a:ext cx="3952875" cy="3564392"/>
          </a:xfrm>
        </p:spPr>
        <p:txBody>
          <a:bodyPr/>
          <a:lstStyle/>
          <a:p>
            <a:r>
              <a:rPr lang="nb-NO"/>
              <a:t>Klikk ikonet for å legge til et bilde</a:t>
            </a:r>
          </a:p>
        </p:txBody>
      </p:sp>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13" name="Plassholder for innhold 3"/>
          <p:cNvSpPr>
            <a:spLocks noGrp="1"/>
          </p:cNvSpPr>
          <p:nvPr>
            <p:ph sz="quarter" idx="15"/>
          </p:nvPr>
        </p:nvSpPr>
        <p:spPr>
          <a:xfrm>
            <a:off x="5057775" y="1892135"/>
            <a:ext cx="6296025" cy="3557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665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2 spalter 2">
    <p:spTree>
      <p:nvGrpSpPr>
        <p:cNvPr id="1" name=""/>
        <p:cNvGrpSpPr/>
        <p:nvPr/>
      </p:nvGrpSpPr>
      <p:grpSpPr>
        <a:xfrm>
          <a:off x="0" y="0"/>
          <a:ext cx="0" cy="0"/>
          <a:chOff x="0" y="0"/>
          <a:chExt cx="0" cy="0"/>
        </a:xfrm>
      </p:grpSpPr>
      <p:sp>
        <p:nvSpPr>
          <p:cNvPr id="12"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7400925" y="1873662"/>
            <a:ext cx="3952875" cy="3564392"/>
          </a:xfrm>
        </p:spPr>
        <p:txBody>
          <a:bodyPr/>
          <a:lstStyle/>
          <a:p>
            <a:r>
              <a:rPr lang="nb-NO"/>
              <a:t>Klikk ikonet for å legge til et bilde</a:t>
            </a:r>
          </a:p>
        </p:txBody>
      </p:sp>
      <p:sp>
        <p:nvSpPr>
          <p:cNvPr id="13"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73966"/>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14" name="Plassholder for innhold 3"/>
          <p:cNvSpPr>
            <a:spLocks noGrp="1"/>
          </p:cNvSpPr>
          <p:nvPr>
            <p:ph sz="quarter" idx="15"/>
          </p:nvPr>
        </p:nvSpPr>
        <p:spPr>
          <a:xfrm>
            <a:off x="838200" y="1873662"/>
            <a:ext cx="6296025" cy="3557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34984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2 spalter 3">
    <p:spTree>
      <p:nvGrpSpPr>
        <p:cNvPr id="1" name=""/>
        <p:cNvGrpSpPr/>
        <p:nvPr/>
      </p:nvGrpSpPr>
      <p:grpSpPr>
        <a:xfrm>
          <a:off x="0" y="0"/>
          <a:ext cx="0" cy="0"/>
          <a:chOff x="0" y="0"/>
          <a:chExt cx="0" cy="0"/>
        </a:xfrm>
      </p:grpSpPr>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13" name="Plassholder for innhold 3"/>
          <p:cNvSpPr>
            <a:spLocks noGrp="1"/>
          </p:cNvSpPr>
          <p:nvPr>
            <p:ph sz="quarter" idx="15" hasCustomPrompt="1"/>
          </p:nvPr>
        </p:nvSpPr>
        <p:spPr>
          <a:xfrm>
            <a:off x="6232850" y="1892135"/>
            <a:ext cx="5120950" cy="3557588"/>
          </a:xfrm>
        </p:spPr>
        <p:txBody>
          <a:bodyPr/>
          <a:lstStyle/>
          <a:p>
            <a:pPr lvl="0"/>
            <a:r>
              <a:rPr lang="nb-NO"/>
              <a:t>Rediger tekststiler i malen</a:t>
            </a:r>
          </a:p>
          <a:p>
            <a:pPr lvl="1"/>
            <a:r>
              <a:rPr lang="nb-NO"/>
              <a:t>Andre nivå</a:t>
            </a:r>
          </a:p>
          <a:p>
            <a:pPr lvl="2"/>
            <a:r>
              <a:rPr lang="nb-NO" err="1"/>
              <a:t>redje</a:t>
            </a:r>
            <a:r>
              <a:rPr lang="nb-NO"/>
              <a:t> nivå</a:t>
            </a:r>
          </a:p>
          <a:p>
            <a:pPr lvl="3"/>
            <a:r>
              <a:rPr lang="nb-NO"/>
              <a:t>Fjerde nivå</a:t>
            </a:r>
          </a:p>
          <a:p>
            <a:pPr lvl="4"/>
            <a:r>
              <a:rPr lang="nb-NO"/>
              <a:t>Femte nivå</a:t>
            </a:r>
          </a:p>
        </p:txBody>
      </p:sp>
      <p:sp>
        <p:nvSpPr>
          <p:cNvPr id="6" name="Plassholder for innhold 3">
            <a:extLst>
              <a:ext uri="{FF2B5EF4-FFF2-40B4-BE49-F238E27FC236}">
                <a16:creationId xmlns:a16="http://schemas.microsoft.com/office/drawing/2014/main" id="{6A173FF9-9E7D-4D6F-9FC8-7799B690E327}"/>
              </a:ext>
            </a:extLst>
          </p:cNvPr>
          <p:cNvSpPr>
            <a:spLocks noGrp="1"/>
          </p:cNvSpPr>
          <p:nvPr>
            <p:ph sz="quarter" idx="16"/>
          </p:nvPr>
        </p:nvSpPr>
        <p:spPr>
          <a:xfrm>
            <a:off x="838199" y="1892135"/>
            <a:ext cx="5120951" cy="3557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28030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3 spalt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CBCA700-E822-8546-BA53-CAD381523565}"/>
              </a:ext>
            </a:extLst>
          </p:cNvPr>
          <p:cNvSpPr>
            <a:spLocks noGrp="1"/>
          </p:cNvSpPr>
          <p:nvPr>
            <p:ph idx="1"/>
          </p:nvPr>
        </p:nvSpPr>
        <p:spPr>
          <a:xfrm>
            <a:off x="671652" y="4192876"/>
            <a:ext cx="2893291" cy="1122363"/>
          </a:xfrm>
        </p:spPr>
        <p:txBody>
          <a:bodyPr>
            <a:normAutofit/>
          </a:bodyPr>
          <a:lstStyle>
            <a:lvl1pPr marL="0" indent="0" algn="ctr">
              <a:buNone/>
              <a:defRPr sz="1600"/>
            </a:lvl1pPr>
          </a:lstStyle>
          <a:p>
            <a:pPr lvl="0"/>
            <a:r>
              <a:rPr lang="nb-NO"/>
              <a:t>Rediger tekststiler i malen</a:t>
            </a:r>
          </a:p>
        </p:txBody>
      </p:sp>
      <p:sp>
        <p:nvSpPr>
          <p:cNvPr id="18" name="Plassholder for tekst 17">
            <a:extLst>
              <a:ext uri="{FF2B5EF4-FFF2-40B4-BE49-F238E27FC236}">
                <a16:creationId xmlns:a16="http://schemas.microsoft.com/office/drawing/2014/main" id="{24768D3A-B4C6-4846-93C7-5FD37A32839B}"/>
              </a:ext>
            </a:extLst>
          </p:cNvPr>
          <p:cNvSpPr>
            <a:spLocks noGrp="1"/>
          </p:cNvSpPr>
          <p:nvPr>
            <p:ph type="body" sz="quarter" idx="10"/>
          </p:nvPr>
        </p:nvSpPr>
        <p:spPr>
          <a:xfrm>
            <a:off x="4648702" y="4206586"/>
            <a:ext cx="2894012" cy="1122362"/>
          </a:xfrm>
        </p:spPr>
        <p:txBody>
          <a:bodyPr>
            <a:noAutofit/>
          </a:bodyPr>
          <a:lstStyle>
            <a:lvl1pPr marL="0" indent="0" algn="ctr">
              <a:buNone/>
              <a:defRPr sz="1600"/>
            </a:lvl1pPr>
          </a:lstStyle>
          <a:p>
            <a:pPr lvl="0"/>
            <a:r>
              <a:rPr lang="nb-NO"/>
              <a:t>Rediger tekststiler i malen</a:t>
            </a:r>
          </a:p>
        </p:txBody>
      </p:sp>
      <p:sp>
        <p:nvSpPr>
          <p:cNvPr id="20" name="Plassholder for tekst 19">
            <a:extLst>
              <a:ext uri="{FF2B5EF4-FFF2-40B4-BE49-F238E27FC236}">
                <a16:creationId xmlns:a16="http://schemas.microsoft.com/office/drawing/2014/main" id="{1C6F9580-4146-5B4D-9F2D-B0FE9E7AD5A2}"/>
              </a:ext>
            </a:extLst>
          </p:cNvPr>
          <p:cNvSpPr>
            <a:spLocks noGrp="1"/>
          </p:cNvSpPr>
          <p:nvPr>
            <p:ph type="body" sz="quarter" idx="11"/>
          </p:nvPr>
        </p:nvSpPr>
        <p:spPr>
          <a:xfrm>
            <a:off x="8626473" y="4197350"/>
            <a:ext cx="2894013" cy="1122362"/>
          </a:xfrm>
        </p:spPr>
        <p:txBody>
          <a:bodyPr>
            <a:noAutofit/>
          </a:bodyPr>
          <a:lstStyle>
            <a:lvl1pPr marL="0" indent="0" algn="ctr">
              <a:buNone/>
              <a:defRPr sz="1600"/>
            </a:lvl1pPr>
          </a:lstStyle>
          <a:p>
            <a:pPr lvl="0"/>
            <a:r>
              <a:rPr lang="nb-NO"/>
              <a:t>Rediger tekststiler i malen</a:t>
            </a:r>
          </a:p>
        </p:txBody>
      </p:sp>
      <p:sp>
        <p:nvSpPr>
          <p:cNvPr id="25" name="Plassholder for tekst 24">
            <a:extLst>
              <a:ext uri="{FF2B5EF4-FFF2-40B4-BE49-F238E27FC236}">
                <a16:creationId xmlns:a16="http://schemas.microsoft.com/office/drawing/2014/main" id="{3209E090-8181-0247-8175-FD2288F857F9}"/>
              </a:ext>
            </a:extLst>
          </p:cNvPr>
          <p:cNvSpPr>
            <a:spLocks noGrp="1"/>
          </p:cNvSpPr>
          <p:nvPr>
            <p:ph type="body" sz="quarter" idx="12"/>
          </p:nvPr>
        </p:nvSpPr>
        <p:spPr>
          <a:xfrm>
            <a:off x="671652" y="3756602"/>
            <a:ext cx="2894012" cy="436563"/>
          </a:xfrm>
        </p:spPr>
        <p:txBody>
          <a:bodyPr>
            <a:noAutofit/>
          </a:bodyPr>
          <a:lstStyle>
            <a:lvl1pPr marL="0" indent="0" algn="ctr">
              <a:buNone/>
              <a:defRPr sz="1800" b="1"/>
            </a:lvl1pPr>
          </a:lstStyle>
          <a:p>
            <a:pPr lvl="0"/>
            <a:r>
              <a:rPr lang="nb-NO"/>
              <a:t>Rediger tekststiler i malen</a:t>
            </a:r>
          </a:p>
        </p:txBody>
      </p:sp>
      <p:sp>
        <p:nvSpPr>
          <p:cNvPr id="26" name="Plassholder for tekst 24">
            <a:extLst>
              <a:ext uri="{FF2B5EF4-FFF2-40B4-BE49-F238E27FC236}">
                <a16:creationId xmlns:a16="http://schemas.microsoft.com/office/drawing/2014/main" id="{B3DDC085-2F7A-1941-9FC5-0F891B6971EC}"/>
              </a:ext>
            </a:extLst>
          </p:cNvPr>
          <p:cNvSpPr>
            <a:spLocks noGrp="1"/>
          </p:cNvSpPr>
          <p:nvPr>
            <p:ph type="body" sz="quarter" idx="13"/>
          </p:nvPr>
        </p:nvSpPr>
        <p:spPr>
          <a:xfrm>
            <a:off x="4648702" y="3756313"/>
            <a:ext cx="2894012" cy="436563"/>
          </a:xfrm>
        </p:spPr>
        <p:txBody>
          <a:bodyPr>
            <a:noAutofit/>
          </a:bodyPr>
          <a:lstStyle>
            <a:lvl1pPr marL="0" indent="0" algn="ctr">
              <a:buNone/>
              <a:defRPr sz="1800" b="1"/>
            </a:lvl1pPr>
          </a:lstStyle>
          <a:p>
            <a:pPr lvl="0"/>
            <a:r>
              <a:rPr lang="nb-NO"/>
              <a:t>Rediger tekststiler i malen</a:t>
            </a:r>
          </a:p>
        </p:txBody>
      </p:sp>
      <p:sp>
        <p:nvSpPr>
          <p:cNvPr id="27" name="Plassholder for tekst 24">
            <a:extLst>
              <a:ext uri="{FF2B5EF4-FFF2-40B4-BE49-F238E27FC236}">
                <a16:creationId xmlns:a16="http://schemas.microsoft.com/office/drawing/2014/main" id="{D12C300D-76CB-DE4E-AB53-CF4F3A56A6F7}"/>
              </a:ext>
            </a:extLst>
          </p:cNvPr>
          <p:cNvSpPr>
            <a:spLocks noGrp="1"/>
          </p:cNvSpPr>
          <p:nvPr>
            <p:ph type="body" sz="quarter" idx="14"/>
          </p:nvPr>
        </p:nvSpPr>
        <p:spPr>
          <a:xfrm>
            <a:off x="8626182" y="3756312"/>
            <a:ext cx="2894012" cy="436563"/>
          </a:xfrm>
        </p:spPr>
        <p:txBody>
          <a:bodyPr>
            <a:noAutofit/>
          </a:bodyPr>
          <a:lstStyle>
            <a:lvl1pPr marL="0" indent="0" algn="ctr">
              <a:buNone/>
              <a:defRPr sz="1800" b="1"/>
            </a:lvl1pPr>
          </a:lstStyle>
          <a:p>
            <a:pPr lvl="0"/>
            <a:r>
              <a:rPr lang="nb-NO"/>
              <a:t>Rediger tekststiler i malen</a:t>
            </a:r>
          </a:p>
        </p:txBody>
      </p:sp>
      <p:sp>
        <p:nvSpPr>
          <p:cNvPr id="29" name="Plassholder for bilde 28">
            <a:extLst>
              <a:ext uri="{FF2B5EF4-FFF2-40B4-BE49-F238E27FC236}">
                <a16:creationId xmlns:a16="http://schemas.microsoft.com/office/drawing/2014/main" id="{9D901454-00EF-F941-9DEF-C912F468EC11}"/>
              </a:ext>
            </a:extLst>
          </p:cNvPr>
          <p:cNvSpPr>
            <a:spLocks noGrp="1"/>
          </p:cNvSpPr>
          <p:nvPr>
            <p:ph type="pic" sz="quarter" idx="15"/>
          </p:nvPr>
        </p:nvSpPr>
        <p:spPr>
          <a:xfrm>
            <a:off x="670931" y="764163"/>
            <a:ext cx="2894012" cy="2962273"/>
          </a:xfrm>
        </p:spPr>
        <p:txBody>
          <a:bodyPr/>
          <a:lstStyle/>
          <a:p>
            <a:r>
              <a:rPr lang="nb-NO"/>
              <a:t>Klikk ikonet for å legge til et bilde</a:t>
            </a:r>
          </a:p>
        </p:txBody>
      </p:sp>
      <p:sp>
        <p:nvSpPr>
          <p:cNvPr id="30" name="Plassholder for bilde 28">
            <a:extLst>
              <a:ext uri="{FF2B5EF4-FFF2-40B4-BE49-F238E27FC236}">
                <a16:creationId xmlns:a16="http://schemas.microsoft.com/office/drawing/2014/main" id="{20746FCF-CD86-9E40-8268-311A3B27A9AB}"/>
              </a:ext>
            </a:extLst>
          </p:cNvPr>
          <p:cNvSpPr>
            <a:spLocks noGrp="1"/>
          </p:cNvSpPr>
          <p:nvPr>
            <p:ph type="pic" sz="quarter" idx="16"/>
          </p:nvPr>
        </p:nvSpPr>
        <p:spPr>
          <a:xfrm>
            <a:off x="4648702" y="794039"/>
            <a:ext cx="2894012" cy="2962273"/>
          </a:xfrm>
        </p:spPr>
        <p:txBody>
          <a:bodyPr/>
          <a:lstStyle/>
          <a:p>
            <a:r>
              <a:rPr lang="nb-NO"/>
              <a:t>Klikk ikonet for å legge til et bilde</a:t>
            </a:r>
          </a:p>
        </p:txBody>
      </p:sp>
      <p:sp>
        <p:nvSpPr>
          <p:cNvPr id="31" name="Plassholder for bilde 28">
            <a:extLst>
              <a:ext uri="{FF2B5EF4-FFF2-40B4-BE49-F238E27FC236}">
                <a16:creationId xmlns:a16="http://schemas.microsoft.com/office/drawing/2014/main" id="{0BDCBDE5-9EC4-1F42-A694-F170EEB596E1}"/>
              </a:ext>
            </a:extLst>
          </p:cNvPr>
          <p:cNvSpPr>
            <a:spLocks noGrp="1"/>
          </p:cNvSpPr>
          <p:nvPr>
            <p:ph type="pic" sz="quarter" idx="17"/>
          </p:nvPr>
        </p:nvSpPr>
        <p:spPr>
          <a:xfrm>
            <a:off x="8626182" y="789564"/>
            <a:ext cx="2894012" cy="2962273"/>
          </a:xfrm>
        </p:spPr>
        <p:txBody>
          <a:bodyPr/>
          <a:lstStyle/>
          <a:p>
            <a:r>
              <a:rPr lang="nb-NO"/>
              <a:t>Klikk ikonet for å legge til et bilde</a:t>
            </a:r>
          </a:p>
        </p:txBody>
      </p:sp>
    </p:spTree>
    <p:extLst>
      <p:ext uri="{BB962C8B-B14F-4D97-AF65-F5344CB8AC3E}">
        <p14:creationId xmlns:p14="http://schemas.microsoft.com/office/powerpoint/2010/main" val="2443948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12192000" cy="5943599"/>
          </a:xfrm>
        </p:spPr>
        <p:txBody>
          <a:bodyPr/>
          <a:lstStyle/>
          <a:p>
            <a:endParaRPr lang="nb-NO"/>
          </a:p>
        </p:txBody>
      </p:sp>
    </p:spTree>
    <p:extLst>
      <p:ext uri="{BB962C8B-B14F-4D97-AF65-F5344CB8AC3E}">
        <p14:creationId xmlns:p14="http://schemas.microsoft.com/office/powerpoint/2010/main" val="354831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6E150A-9C57-522D-50A0-246F25ED8AD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D51559B-FFD8-071D-0D8B-828D83C6F14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7A0090D-113E-CBAF-EB29-CADA97A7F528}"/>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5" name="Plassholder for bunntekst 4">
            <a:extLst>
              <a:ext uri="{FF2B5EF4-FFF2-40B4-BE49-F238E27FC236}">
                <a16:creationId xmlns:a16="http://schemas.microsoft.com/office/drawing/2014/main" id="{61E86EA4-D33F-A255-D830-06464EA9579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9E998BA-2470-B363-50F0-032061ABEDAD}"/>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2565448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6" name="Rektangel 5"/>
          <p:cNvSpPr/>
          <p:nvPr userDrawn="1"/>
        </p:nvSpPr>
        <p:spPr>
          <a:xfrm>
            <a:off x="0" y="0"/>
            <a:ext cx="12192000" cy="6857999"/>
          </a:xfrm>
          <a:prstGeom prst="rect">
            <a:avLst/>
          </a:prstGeom>
          <a:solidFill>
            <a:srgbClr val="005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2B608A84-4715-4F48-B249-2305DA85366C}"/>
              </a:ext>
            </a:extLst>
          </p:cNvPr>
          <p:cNvPicPr>
            <a:picLocks noChangeAspect="1"/>
          </p:cNvPicPr>
          <p:nvPr userDrawn="1"/>
        </p:nvPicPr>
        <p:blipFill>
          <a:blip r:embed="rId2"/>
          <a:stretch>
            <a:fillRect/>
          </a:stretch>
        </p:blipFill>
        <p:spPr>
          <a:xfrm>
            <a:off x="3965402" y="1313187"/>
            <a:ext cx="4261196" cy="3552403"/>
          </a:xfrm>
          <a:prstGeom prst="rect">
            <a:avLst/>
          </a:prstGeom>
        </p:spPr>
      </p:pic>
      <p:pic>
        <p:nvPicPr>
          <p:cNvPr id="4" name="Bild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65590"/>
            <a:ext cx="3448050" cy="1992409"/>
          </a:xfrm>
          <a:prstGeom prst="rect">
            <a:avLst/>
          </a:prstGeom>
        </p:spPr>
      </p:pic>
    </p:spTree>
    <p:extLst>
      <p:ext uri="{BB962C8B-B14F-4D97-AF65-F5344CB8AC3E}">
        <p14:creationId xmlns:p14="http://schemas.microsoft.com/office/powerpoint/2010/main" val="1010011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751A9A-8A5D-41F9-AE29-0198107E6475}"/>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686A5D6-AE2F-468F-9B07-A8B6988D01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98AD113-B6DD-42B8-BBB0-1297B5BF93C0}"/>
              </a:ext>
            </a:extLst>
          </p:cNvPr>
          <p:cNvSpPr>
            <a:spLocks noGrp="1"/>
          </p:cNvSpPr>
          <p:nvPr>
            <p:ph type="dt" sz="half" idx="10"/>
          </p:nvPr>
        </p:nvSpPr>
        <p:spPr/>
        <p:txBody>
          <a:bodyPr/>
          <a:lstStyle/>
          <a:p>
            <a:fld id="{67550A6C-1761-41FD-82B6-CB8C909B4AC8}" type="datetimeFigureOut">
              <a:rPr lang="nb-NO" smtClean="0"/>
              <a:t>28.08.2023</a:t>
            </a:fld>
            <a:endParaRPr lang="nb-NO"/>
          </a:p>
        </p:txBody>
      </p:sp>
      <p:sp>
        <p:nvSpPr>
          <p:cNvPr id="5" name="Plassholder for bunntekst 4">
            <a:extLst>
              <a:ext uri="{FF2B5EF4-FFF2-40B4-BE49-F238E27FC236}">
                <a16:creationId xmlns:a16="http://schemas.microsoft.com/office/drawing/2014/main" id="{0099AA38-F3F7-4B8A-91C1-59952F975D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D2345B2-3B37-4F24-9D44-2A8C11B10797}"/>
              </a:ext>
            </a:extLst>
          </p:cNvPr>
          <p:cNvSpPr>
            <a:spLocks noGrp="1"/>
          </p:cNvSpPr>
          <p:nvPr>
            <p:ph type="sldNum" sz="quarter" idx="12"/>
          </p:nvPr>
        </p:nvSpPr>
        <p:spPr/>
        <p:txBody>
          <a:bodyPr/>
          <a:lstStyle/>
          <a:p>
            <a:fld id="{683ADE23-7A0C-4E38-A39C-1D56C4D88FE7}" type="slidenum">
              <a:rPr lang="nb-NO" smtClean="0"/>
              <a:t>‹#›</a:t>
            </a:fld>
            <a:endParaRPr lang="nb-NO"/>
          </a:p>
        </p:txBody>
      </p:sp>
    </p:spTree>
    <p:extLst>
      <p:ext uri="{BB962C8B-B14F-4D97-AF65-F5344CB8AC3E}">
        <p14:creationId xmlns:p14="http://schemas.microsoft.com/office/powerpoint/2010/main" val="426226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8/28/2023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416308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lysbilde 1">
    <p:spTree>
      <p:nvGrpSpPr>
        <p:cNvPr id="1" name=""/>
        <p:cNvGrpSpPr/>
        <p:nvPr/>
      </p:nvGrpSpPr>
      <p:grpSpPr>
        <a:xfrm>
          <a:off x="0" y="0"/>
          <a:ext cx="0" cy="0"/>
          <a:chOff x="0" y="0"/>
          <a:chExt cx="0" cy="0"/>
        </a:xfrm>
      </p:grpSpPr>
      <p:sp>
        <p:nvSpPr>
          <p:cNvPr id="9" name="Rektangel 8"/>
          <p:cNvSpPr/>
          <p:nvPr userDrawn="1"/>
        </p:nvSpPr>
        <p:spPr>
          <a:xfrm>
            <a:off x="0" y="0"/>
            <a:ext cx="12192000" cy="6857999"/>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1793640"/>
            <a:ext cx="10515600" cy="1054100"/>
          </a:xfrm>
          <a:prstGeom prst="rect">
            <a:avLst/>
          </a:prstGeom>
        </p:spPr>
        <p:txBody>
          <a:bodyPr vert="horz" lIns="91440" tIns="45720" rIns="91440" bIns="45720" rtlCol="0" anchor="ctr">
            <a:normAutofit/>
          </a:bodyPr>
          <a:lstStyle>
            <a:lvl1pPr algn="ctr">
              <a:defRPr sz="4800" b="1">
                <a:solidFill>
                  <a:schemeClr val="bg1"/>
                </a:solidFill>
              </a:defRPr>
            </a:lvl1pPr>
          </a:lstStyle>
          <a:p>
            <a:r>
              <a:rPr lang="nb-NO"/>
              <a:t>Klikk for å redigere tittelstil</a:t>
            </a:r>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42533"/>
            <a:ext cx="5218545" cy="3015466"/>
          </a:xfrm>
          <a:prstGeom prst="rect">
            <a:avLst/>
          </a:prstGeom>
        </p:spPr>
      </p:pic>
      <p:sp>
        <p:nvSpPr>
          <p:cNvPr id="17" name="Plassholder for tekst 16"/>
          <p:cNvSpPr>
            <a:spLocks noGrp="1"/>
          </p:cNvSpPr>
          <p:nvPr>
            <p:ph type="body" sz="quarter" idx="10"/>
          </p:nvPr>
        </p:nvSpPr>
        <p:spPr>
          <a:xfrm>
            <a:off x="838200" y="3136665"/>
            <a:ext cx="10515600" cy="1250950"/>
          </a:xfr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nb-NO"/>
              <a:t>Klikk for å redigere tekststiler i malen</a:t>
            </a:r>
          </a:p>
        </p:txBody>
      </p:sp>
      <p:pic>
        <p:nvPicPr>
          <p:cNvPr id="7" name="Bil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313" y="224653"/>
            <a:ext cx="2563669" cy="1045306"/>
          </a:xfrm>
          <a:prstGeom prst="rect">
            <a:avLst/>
          </a:prstGeom>
        </p:spPr>
      </p:pic>
    </p:spTree>
    <p:extLst>
      <p:ext uri="{BB962C8B-B14F-4D97-AF65-F5344CB8AC3E}">
        <p14:creationId xmlns:p14="http://schemas.microsoft.com/office/powerpoint/2010/main" val="1588037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10" name="Plassholder for tekst 8"/>
          <p:cNvSpPr>
            <a:spLocks noGrp="1"/>
          </p:cNvSpPr>
          <p:nvPr>
            <p:ph type="body" sz="quarter" idx="10"/>
          </p:nvPr>
        </p:nvSpPr>
        <p:spPr>
          <a:xfrm>
            <a:off x="838200" y="1892135"/>
            <a:ext cx="10515600" cy="356439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265959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hold 2 spalter">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838200" y="1892135"/>
            <a:ext cx="3952875" cy="3564392"/>
          </a:xfrm>
        </p:spPr>
        <p:txBody>
          <a:bodyPr/>
          <a:lstStyle/>
          <a:p>
            <a:r>
              <a:rPr lang="nb-NO"/>
              <a:t>Klikk på ikonet for å legge til et bilde</a:t>
            </a:r>
            <a:endParaRPr lang="nb-NO" dirty="0"/>
          </a:p>
        </p:txBody>
      </p:sp>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13" name="Plassholder for innhold 3"/>
          <p:cNvSpPr>
            <a:spLocks noGrp="1"/>
          </p:cNvSpPr>
          <p:nvPr>
            <p:ph sz="quarter" idx="15"/>
          </p:nvPr>
        </p:nvSpPr>
        <p:spPr>
          <a:xfrm>
            <a:off x="5057775" y="1892135"/>
            <a:ext cx="6296025"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10831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hold 2 spalter 2">
    <p:spTree>
      <p:nvGrpSpPr>
        <p:cNvPr id="1" name=""/>
        <p:cNvGrpSpPr/>
        <p:nvPr/>
      </p:nvGrpSpPr>
      <p:grpSpPr>
        <a:xfrm>
          <a:off x="0" y="0"/>
          <a:ext cx="0" cy="0"/>
          <a:chOff x="0" y="0"/>
          <a:chExt cx="0" cy="0"/>
        </a:xfrm>
      </p:grpSpPr>
      <p:sp>
        <p:nvSpPr>
          <p:cNvPr id="12"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7400925" y="1873662"/>
            <a:ext cx="3952875" cy="3564392"/>
          </a:xfrm>
        </p:spPr>
        <p:txBody>
          <a:bodyPr/>
          <a:lstStyle/>
          <a:p>
            <a:r>
              <a:rPr lang="nb-NO"/>
              <a:t>Klikk på ikonet for å legge til et bilde</a:t>
            </a:r>
            <a:endParaRPr lang="nb-NO" dirty="0"/>
          </a:p>
        </p:txBody>
      </p:sp>
      <p:sp>
        <p:nvSpPr>
          <p:cNvPr id="13"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73966"/>
            <a:ext cx="10515600" cy="1054100"/>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14" name="Plassholder for innhold 3"/>
          <p:cNvSpPr>
            <a:spLocks noGrp="1"/>
          </p:cNvSpPr>
          <p:nvPr>
            <p:ph sz="quarter" idx="15"/>
          </p:nvPr>
        </p:nvSpPr>
        <p:spPr>
          <a:xfrm>
            <a:off x="838200" y="1873662"/>
            <a:ext cx="6296025"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524414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hold 2 spalter 3">
    <p:spTree>
      <p:nvGrpSpPr>
        <p:cNvPr id="1" name=""/>
        <p:cNvGrpSpPr/>
        <p:nvPr/>
      </p:nvGrpSpPr>
      <p:grpSpPr>
        <a:xfrm>
          <a:off x="0" y="0"/>
          <a:ext cx="0" cy="0"/>
          <a:chOff x="0" y="0"/>
          <a:chExt cx="0" cy="0"/>
        </a:xfrm>
      </p:grpSpPr>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13" name="Plassholder for innhold 3"/>
          <p:cNvSpPr>
            <a:spLocks noGrp="1"/>
          </p:cNvSpPr>
          <p:nvPr>
            <p:ph sz="quarter" idx="15" hasCustomPrompt="1"/>
          </p:nvPr>
        </p:nvSpPr>
        <p:spPr>
          <a:xfrm>
            <a:off x="6232850" y="1892135"/>
            <a:ext cx="5120950" cy="3557588"/>
          </a:xfrm>
        </p:spPr>
        <p:txBody>
          <a:bodyPr/>
          <a:lstStyle/>
          <a:p>
            <a:pPr lvl="0"/>
            <a:r>
              <a:rPr lang="nb-NO" dirty="0"/>
              <a:t>Rediger tekststiler i malen</a:t>
            </a:r>
          </a:p>
          <a:p>
            <a:pPr lvl="1"/>
            <a:r>
              <a:rPr lang="nb-NO" dirty="0"/>
              <a:t>Andre nivå</a:t>
            </a:r>
          </a:p>
          <a:p>
            <a:pPr lvl="2"/>
            <a:r>
              <a:rPr lang="nb-NO" dirty="0" err="1"/>
              <a:t>redje</a:t>
            </a:r>
            <a:r>
              <a:rPr lang="nb-NO" dirty="0"/>
              <a:t> nivå</a:t>
            </a:r>
          </a:p>
          <a:p>
            <a:pPr lvl="3"/>
            <a:r>
              <a:rPr lang="nb-NO" dirty="0"/>
              <a:t>Fjerde nivå</a:t>
            </a:r>
          </a:p>
          <a:p>
            <a:pPr lvl="4"/>
            <a:r>
              <a:rPr lang="nb-NO" dirty="0"/>
              <a:t>Femte nivå</a:t>
            </a:r>
          </a:p>
        </p:txBody>
      </p:sp>
      <p:sp>
        <p:nvSpPr>
          <p:cNvPr id="6" name="Plassholder for innhold 3">
            <a:extLst>
              <a:ext uri="{FF2B5EF4-FFF2-40B4-BE49-F238E27FC236}">
                <a16:creationId xmlns:a16="http://schemas.microsoft.com/office/drawing/2014/main" id="{6A173FF9-9E7D-4D6F-9FC8-7799B690E327}"/>
              </a:ext>
            </a:extLst>
          </p:cNvPr>
          <p:cNvSpPr>
            <a:spLocks noGrp="1"/>
          </p:cNvSpPr>
          <p:nvPr>
            <p:ph sz="quarter" idx="16"/>
          </p:nvPr>
        </p:nvSpPr>
        <p:spPr>
          <a:xfrm>
            <a:off x="838199" y="1892135"/>
            <a:ext cx="5120951"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095261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hold 3 spalt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CBCA700-E822-8546-BA53-CAD381523565}"/>
              </a:ext>
            </a:extLst>
          </p:cNvPr>
          <p:cNvSpPr>
            <a:spLocks noGrp="1"/>
          </p:cNvSpPr>
          <p:nvPr>
            <p:ph idx="1"/>
          </p:nvPr>
        </p:nvSpPr>
        <p:spPr>
          <a:xfrm>
            <a:off x="671652" y="4192876"/>
            <a:ext cx="2893291" cy="1122363"/>
          </a:xfrm>
        </p:spPr>
        <p:txBody>
          <a:bodyPr>
            <a:normAutofit/>
          </a:bodyPr>
          <a:lstStyle>
            <a:lvl1pPr marL="0" indent="0" algn="ctr">
              <a:buNone/>
              <a:defRPr sz="1600"/>
            </a:lvl1pPr>
          </a:lstStyle>
          <a:p>
            <a:pPr lvl="0"/>
            <a:r>
              <a:rPr lang="nb-NO"/>
              <a:t>Klikk for å redigere tekststiler i malen</a:t>
            </a:r>
          </a:p>
        </p:txBody>
      </p:sp>
      <p:sp>
        <p:nvSpPr>
          <p:cNvPr id="18" name="Plassholder for tekst 17">
            <a:extLst>
              <a:ext uri="{FF2B5EF4-FFF2-40B4-BE49-F238E27FC236}">
                <a16:creationId xmlns:a16="http://schemas.microsoft.com/office/drawing/2014/main" id="{24768D3A-B4C6-4846-93C7-5FD37A32839B}"/>
              </a:ext>
            </a:extLst>
          </p:cNvPr>
          <p:cNvSpPr>
            <a:spLocks noGrp="1"/>
          </p:cNvSpPr>
          <p:nvPr>
            <p:ph type="body" sz="quarter" idx="10"/>
          </p:nvPr>
        </p:nvSpPr>
        <p:spPr>
          <a:xfrm>
            <a:off x="4648702" y="4206586"/>
            <a:ext cx="2894012" cy="1122362"/>
          </a:xfrm>
        </p:spPr>
        <p:txBody>
          <a:bodyPr>
            <a:noAutofit/>
          </a:bodyPr>
          <a:lstStyle>
            <a:lvl1pPr marL="0" indent="0" algn="ctr">
              <a:buNone/>
              <a:defRPr sz="1600"/>
            </a:lvl1pPr>
          </a:lstStyle>
          <a:p>
            <a:pPr lvl="0"/>
            <a:r>
              <a:rPr lang="nb-NO"/>
              <a:t>Klikk for å redigere tekststiler i malen</a:t>
            </a:r>
          </a:p>
        </p:txBody>
      </p:sp>
      <p:sp>
        <p:nvSpPr>
          <p:cNvPr id="20" name="Plassholder for tekst 19">
            <a:extLst>
              <a:ext uri="{FF2B5EF4-FFF2-40B4-BE49-F238E27FC236}">
                <a16:creationId xmlns:a16="http://schemas.microsoft.com/office/drawing/2014/main" id="{1C6F9580-4146-5B4D-9F2D-B0FE9E7AD5A2}"/>
              </a:ext>
            </a:extLst>
          </p:cNvPr>
          <p:cNvSpPr>
            <a:spLocks noGrp="1"/>
          </p:cNvSpPr>
          <p:nvPr>
            <p:ph type="body" sz="quarter" idx="11"/>
          </p:nvPr>
        </p:nvSpPr>
        <p:spPr>
          <a:xfrm>
            <a:off x="8626473" y="4197350"/>
            <a:ext cx="2894013" cy="1122362"/>
          </a:xfrm>
        </p:spPr>
        <p:txBody>
          <a:bodyPr>
            <a:noAutofit/>
          </a:bodyPr>
          <a:lstStyle>
            <a:lvl1pPr marL="0" indent="0" algn="ctr">
              <a:buNone/>
              <a:defRPr sz="1600"/>
            </a:lvl1pPr>
          </a:lstStyle>
          <a:p>
            <a:pPr lvl="0"/>
            <a:r>
              <a:rPr lang="nb-NO"/>
              <a:t>Klikk for å redigere tekststiler i malen</a:t>
            </a:r>
          </a:p>
        </p:txBody>
      </p:sp>
      <p:sp>
        <p:nvSpPr>
          <p:cNvPr id="25" name="Plassholder for tekst 24">
            <a:extLst>
              <a:ext uri="{FF2B5EF4-FFF2-40B4-BE49-F238E27FC236}">
                <a16:creationId xmlns:a16="http://schemas.microsoft.com/office/drawing/2014/main" id="{3209E090-8181-0247-8175-FD2288F857F9}"/>
              </a:ext>
            </a:extLst>
          </p:cNvPr>
          <p:cNvSpPr>
            <a:spLocks noGrp="1"/>
          </p:cNvSpPr>
          <p:nvPr>
            <p:ph type="body" sz="quarter" idx="12"/>
          </p:nvPr>
        </p:nvSpPr>
        <p:spPr>
          <a:xfrm>
            <a:off x="671652" y="3756602"/>
            <a:ext cx="2894012" cy="436563"/>
          </a:xfrm>
        </p:spPr>
        <p:txBody>
          <a:bodyPr>
            <a:noAutofit/>
          </a:bodyPr>
          <a:lstStyle>
            <a:lvl1pPr marL="0" indent="0" algn="ctr">
              <a:buNone/>
              <a:defRPr sz="1800" b="1"/>
            </a:lvl1pPr>
          </a:lstStyle>
          <a:p>
            <a:pPr lvl="0"/>
            <a:r>
              <a:rPr lang="nb-NO"/>
              <a:t>Klikk for å redigere tekststiler i malen</a:t>
            </a:r>
          </a:p>
        </p:txBody>
      </p:sp>
      <p:sp>
        <p:nvSpPr>
          <p:cNvPr id="26" name="Plassholder for tekst 24">
            <a:extLst>
              <a:ext uri="{FF2B5EF4-FFF2-40B4-BE49-F238E27FC236}">
                <a16:creationId xmlns:a16="http://schemas.microsoft.com/office/drawing/2014/main" id="{B3DDC085-2F7A-1941-9FC5-0F891B6971EC}"/>
              </a:ext>
            </a:extLst>
          </p:cNvPr>
          <p:cNvSpPr>
            <a:spLocks noGrp="1"/>
          </p:cNvSpPr>
          <p:nvPr>
            <p:ph type="body" sz="quarter" idx="13"/>
          </p:nvPr>
        </p:nvSpPr>
        <p:spPr>
          <a:xfrm>
            <a:off x="4648702" y="3756313"/>
            <a:ext cx="2894012" cy="436563"/>
          </a:xfrm>
        </p:spPr>
        <p:txBody>
          <a:bodyPr>
            <a:noAutofit/>
          </a:bodyPr>
          <a:lstStyle>
            <a:lvl1pPr marL="0" indent="0" algn="ctr">
              <a:buNone/>
              <a:defRPr sz="1800" b="1"/>
            </a:lvl1pPr>
          </a:lstStyle>
          <a:p>
            <a:pPr lvl="0"/>
            <a:r>
              <a:rPr lang="nb-NO"/>
              <a:t>Klikk for å redigere tekststiler i malen</a:t>
            </a:r>
          </a:p>
        </p:txBody>
      </p:sp>
      <p:sp>
        <p:nvSpPr>
          <p:cNvPr id="27" name="Plassholder for tekst 24">
            <a:extLst>
              <a:ext uri="{FF2B5EF4-FFF2-40B4-BE49-F238E27FC236}">
                <a16:creationId xmlns:a16="http://schemas.microsoft.com/office/drawing/2014/main" id="{D12C300D-76CB-DE4E-AB53-CF4F3A56A6F7}"/>
              </a:ext>
            </a:extLst>
          </p:cNvPr>
          <p:cNvSpPr>
            <a:spLocks noGrp="1"/>
          </p:cNvSpPr>
          <p:nvPr>
            <p:ph type="body" sz="quarter" idx="14"/>
          </p:nvPr>
        </p:nvSpPr>
        <p:spPr>
          <a:xfrm>
            <a:off x="8626182" y="3756312"/>
            <a:ext cx="2894012" cy="436563"/>
          </a:xfrm>
        </p:spPr>
        <p:txBody>
          <a:bodyPr>
            <a:noAutofit/>
          </a:bodyPr>
          <a:lstStyle>
            <a:lvl1pPr marL="0" indent="0" algn="ctr">
              <a:buNone/>
              <a:defRPr sz="1800" b="1"/>
            </a:lvl1pPr>
          </a:lstStyle>
          <a:p>
            <a:pPr lvl="0"/>
            <a:r>
              <a:rPr lang="nb-NO"/>
              <a:t>Klikk for å redigere tekststiler i malen</a:t>
            </a:r>
          </a:p>
        </p:txBody>
      </p:sp>
      <p:sp>
        <p:nvSpPr>
          <p:cNvPr id="29" name="Plassholder for bilde 28">
            <a:extLst>
              <a:ext uri="{FF2B5EF4-FFF2-40B4-BE49-F238E27FC236}">
                <a16:creationId xmlns:a16="http://schemas.microsoft.com/office/drawing/2014/main" id="{9D901454-00EF-F941-9DEF-C912F468EC11}"/>
              </a:ext>
            </a:extLst>
          </p:cNvPr>
          <p:cNvSpPr>
            <a:spLocks noGrp="1"/>
          </p:cNvSpPr>
          <p:nvPr>
            <p:ph type="pic" sz="quarter" idx="15"/>
          </p:nvPr>
        </p:nvSpPr>
        <p:spPr>
          <a:xfrm>
            <a:off x="670931" y="764163"/>
            <a:ext cx="2894012" cy="2962273"/>
          </a:xfrm>
        </p:spPr>
        <p:txBody>
          <a:bodyPr/>
          <a:lstStyle/>
          <a:p>
            <a:r>
              <a:rPr lang="nb-NO"/>
              <a:t>Klikk på ikonet for å legge til et bilde</a:t>
            </a:r>
          </a:p>
        </p:txBody>
      </p:sp>
      <p:sp>
        <p:nvSpPr>
          <p:cNvPr id="30" name="Plassholder for bilde 28">
            <a:extLst>
              <a:ext uri="{FF2B5EF4-FFF2-40B4-BE49-F238E27FC236}">
                <a16:creationId xmlns:a16="http://schemas.microsoft.com/office/drawing/2014/main" id="{20746FCF-CD86-9E40-8268-311A3B27A9AB}"/>
              </a:ext>
            </a:extLst>
          </p:cNvPr>
          <p:cNvSpPr>
            <a:spLocks noGrp="1"/>
          </p:cNvSpPr>
          <p:nvPr>
            <p:ph type="pic" sz="quarter" idx="16"/>
          </p:nvPr>
        </p:nvSpPr>
        <p:spPr>
          <a:xfrm>
            <a:off x="4648702" y="794039"/>
            <a:ext cx="2894012" cy="2962273"/>
          </a:xfrm>
        </p:spPr>
        <p:txBody>
          <a:bodyPr/>
          <a:lstStyle/>
          <a:p>
            <a:r>
              <a:rPr lang="nb-NO"/>
              <a:t>Klikk på ikonet for å legge til et bilde</a:t>
            </a:r>
          </a:p>
        </p:txBody>
      </p:sp>
      <p:sp>
        <p:nvSpPr>
          <p:cNvPr id="31" name="Plassholder for bilde 28">
            <a:extLst>
              <a:ext uri="{FF2B5EF4-FFF2-40B4-BE49-F238E27FC236}">
                <a16:creationId xmlns:a16="http://schemas.microsoft.com/office/drawing/2014/main" id="{0BDCBDE5-9EC4-1F42-A694-F170EEB596E1}"/>
              </a:ext>
            </a:extLst>
          </p:cNvPr>
          <p:cNvSpPr>
            <a:spLocks noGrp="1"/>
          </p:cNvSpPr>
          <p:nvPr>
            <p:ph type="pic" sz="quarter" idx="17"/>
          </p:nvPr>
        </p:nvSpPr>
        <p:spPr>
          <a:xfrm>
            <a:off x="8626182" y="789564"/>
            <a:ext cx="2894012" cy="2962273"/>
          </a:xfrm>
        </p:spPr>
        <p:txBody>
          <a:bodyPr/>
          <a:lstStyle/>
          <a:p>
            <a:r>
              <a:rPr lang="nb-NO"/>
              <a:t>Klikk på ikonet for å legge til et bilde</a:t>
            </a:r>
          </a:p>
        </p:txBody>
      </p:sp>
    </p:spTree>
    <p:extLst>
      <p:ext uri="{BB962C8B-B14F-4D97-AF65-F5344CB8AC3E}">
        <p14:creationId xmlns:p14="http://schemas.microsoft.com/office/powerpoint/2010/main" val="608698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12192000" cy="5943599"/>
          </a:xfrm>
        </p:spPr>
        <p:txBody>
          <a:bodyPr/>
          <a:lstStyle/>
          <a:p>
            <a:r>
              <a:rPr lang="nb-NO"/>
              <a:t>Klikk på ikonet for å legge til et bilde</a:t>
            </a:r>
          </a:p>
        </p:txBody>
      </p:sp>
    </p:spTree>
    <p:extLst>
      <p:ext uri="{BB962C8B-B14F-4D97-AF65-F5344CB8AC3E}">
        <p14:creationId xmlns:p14="http://schemas.microsoft.com/office/powerpoint/2010/main" val="2726322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B78755-8252-54D6-E9AB-6496E523CE0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F91F6F4-50A8-631E-AE89-A264A9B4A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798B0A3-BA39-B70F-9077-65ABA4F70C45}"/>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5" name="Plassholder for bunntekst 4">
            <a:extLst>
              <a:ext uri="{FF2B5EF4-FFF2-40B4-BE49-F238E27FC236}">
                <a16:creationId xmlns:a16="http://schemas.microsoft.com/office/drawing/2014/main" id="{B303F372-85F5-7C7D-1126-53A570E9D08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60A8B13-AAAB-0A44-303A-6119DB4CAF28}"/>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1440240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6" name="Rektangel 5"/>
          <p:cNvSpPr/>
          <p:nvPr userDrawn="1"/>
        </p:nvSpPr>
        <p:spPr>
          <a:xfrm>
            <a:off x="0" y="0"/>
            <a:ext cx="12192000" cy="6857999"/>
          </a:xfrm>
          <a:prstGeom prst="rect">
            <a:avLst/>
          </a:prstGeom>
          <a:solidFill>
            <a:srgbClr val="005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2B608A84-4715-4F48-B249-2305DA85366C}"/>
              </a:ext>
            </a:extLst>
          </p:cNvPr>
          <p:cNvPicPr>
            <a:picLocks noChangeAspect="1"/>
          </p:cNvPicPr>
          <p:nvPr userDrawn="1"/>
        </p:nvPicPr>
        <p:blipFill>
          <a:blip r:embed="rId2"/>
          <a:stretch>
            <a:fillRect/>
          </a:stretch>
        </p:blipFill>
        <p:spPr>
          <a:xfrm>
            <a:off x="3965402" y="1313187"/>
            <a:ext cx="4261196" cy="3552403"/>
          </a:xfrm>
          <a:prstGeom prst="rect">
            <a:avLst/>
          </a:prstGeom>
        </p:spPr>
      </p:pic>
      <p:pic>
        <p:nvPicPr>
          <p:cNvPr id="4" name="Bild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65590"/>
            <a:ext cx="3448050" cy="1992409"/>
          </a:xfrm>
          <a:prstGeom prst="rect">
            <a:avLst/>
          </a:prstGeom>
        </p:spPr>
      </p:pic>
    </p:spTree>
    <p:extLst>
      <p:ext uri="{BB962C8B-B14F-4D97-AF65-F5344CB8AC3E}">
        <p14:creationId xmlns:p14="http://schemas.microsoft.com/office/powerpoint/2010/main" val="3542410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tellysbilde 1">
    <p:spTree>
      <p:nvGrpSpPr>
        <p:cNvPr id="1" name=""/>
        <p:cNvGrpSpPr/>
        <p:nvPr/>
      </p:nvGrpSpPr>
      <p:grpSpPr>
        <a:xfrm>
          <a:off x="0" y="0"/>
          <a:ext cx="0" cy="0"/>
          <a:chOff x="0" y="0"/>
          <a:chExt cx="0" cy="0"/>
        </a:xfrm>
      </p:grpSpPr>
      <p:sp>
        <p:nvSpPr>
          <p:cNvPr id="9" name="Rektangel 8"/>
          <p:cNvSpPr/>
          <p:nvPr/>
        </p:nvSpPr>
        <p:spPr>
          <a:xfrm>
            <a:off x="0" y="0"/>
            <a:ext cx="12192000" cy="6857999"/>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1793640"/>
            <a:ext cx="10515600" cy="1054100"/>
          </a:xfrm>
          <a:prstGeom prst="rect">
            <a:avLst/>
          </a:prstGeom>
        </p:spPr>
        <p:txBody>
          <a:bodyPr vert="horz" lIns="91440" tIns="45720" rIns="91440" bIns="45720" rtlCol="0" anchor="ctr">
            <a:normAutofit/>
          </a:bodyPr>
          <a:lstStyle>
            <a:lvl1pPr algn="ctr">
              <a:defRPr sz="4800" b="1">
                <a:solidFill>
                  <a:schemeClr val="bg1"/>
                </a:solidFill>
              </a:defRPr>
            </a:lvl1pPr>
          </a:lstStyle>
          <a:p>
            <a:r>
              <a:rPr lang="nb-NO"/>
              <a:t>Klikk for å redigere tittelstil</a:t>
            </a:r>
            <a:endParaRPr lang="nb-NO"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2533"/>
            <a:ext cx="5218545" cy="3015466"/>
          </a:xfrm>
          <a:prstGeom prst="rect">
            <a:avLst/>
          </a:prstGeom>
        </p:spPr>
      </p:pic>
      <p:sp>
        <p:nvSpPr>
          <p:cNvPr id="17" name="Plassholder for tekst 16"/>
          <p:cNvSpPr>
            <a:spLocks noGrp="1"/>
          </p:cNvSpPr>
          <p:nvPr>
            <p:ph type="body" sz="quarter" idx="10"/>
          </p:nvPr>
        </p:nvSpPr>
        <p:spPr>
          <a:xfrm>
            <a:off x="838200" y="3136665"/>
            <a:ext cx="10515600" cy="1250950"/>
          </a:xfr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nb-NO"/>
              <a:t>Klikk for å redigere tekststiler i malen</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13" y="224653"/>
            <a:ext cx="2563669" cy="1045306"/>
          </a:xfrm>
          <a:prstGeom prst="rect">
            <a:avLst/>
          </a:prstGeom>
        </p:spPr>
      </p:pic>
    </p:spTree>
    <p:extLst>
      <p:ext uri="{BB962C8B-B14F-4D97-AF65-F5344CB8AC3E}">
        <p14:creationId xmlns:p14="http://schemas.microsoft.com/office/powerpoint/2010/main" val="3637891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nhold">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10" name="Plassholder for tekst 8"/>
          <p:cNvSpPr>
            <a:spLocks noGrp="1"/>
          </p:cNvSpPr>
          <p:nvPr>
            <p:ph type="body" sz="quarter" idx="10"/>
          </p:nvPr>
        </p:nvSpPr>
        <p:spPr>
          <a:xfrm>
            <a:off x="838200" y="1892135"/>
            <a:ext cx="10515600" cy="356439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342819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nhold 2 spalter">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838200" y="1892135"/>
            <a:ext cx="3952875" cy="3564392"/>
          </a:xfrm>
        </p:spPr>
        <p:txBody>
          <a:bodyPr/>
          <a:lstStyle/>
          <a:p>
            <a:r>
              <a:rPr lang="nb-NO"/>
              <a:t>Klikk på ikonet for å legge til et bilde</a:t>
            </a:r>
            <a:endParaRPr lang="nb-NO" dirty="0"/>
          </a:p>
        </p:txBody>
      </p:sp>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13" name="Plassholder for innhold 3"/>
          <p:cNvSpPr>
            <a:spLocks noGrp="1"/>
          </p:cNvSpPr>
          <p:nvPr>
            <p:ph sz="quarter" idx="15"/>
          </p:nvPr>
        </p:nvSpPr>
        <p:spPr>
          <a:xfrm>
            <a:off x="5057775" y="1892135"/>
            <a:ext cx="6296025"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750424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nhold 2 spalter 2">
    <p:spTree>
      <p:nvGrpSpPr>
        <p:cNvPr id="1" name=""/>
        <p:cNvGrpSpPr/>
        <p:nvPr/>
      </p:nvGrpSpPr>
      <p:grpSpPr>
        <a:xfrm>
          <a:off x="0" y="0"/>
          <a:ext cx="0" cy="0"/>
          <a:chOff x="0" y="0"/>
          <a:chExt cx="0" cy="0"/>
        </a:xfrm>
      </p:grpSpPr>
      <p:sp>
        <p:nvSpPr>
          <p:cNvPr id="12"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7400925" y="1873662"/>
            <a:ext cx="3952875" cy="3564392"/>
          </a:xfrm>
        </p:spPr>
        <p:txBody>
          <a:bodyPr/>
          <a:lstStyle/>
          <a:p>
            <a:r>
              <a:rPr lang="nb-NO"/>
              <a:t>Klikk på ikonet for å legge til et bilde</a:t>
            </a:r>
            <a:endParaRPr lang="nb-NO" dirty="0"/>
          </a:p>
        </p:txBody>
      </p:sp>
      <p:sp>
        <p:nvSpPr>
          <p:cNvPr id="13"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73966"/>
            <a:ext cx="10515600" cy="1054100"/>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14" name="Plassholder for innhold 3"/>
          <p:cNvSpPr>
            <a:spLocks noGrp="1"/>
          </p:cNvSpPr>
          <p:nvPr>
            <p:ph sz="quarter" idx="15"/>
          </p:nvPr>
        </p:nvSpPr>
        <p:spPr>
          <a:xfrm>
            <a:off x="838200" y="1873662"/>
            <a:ext cx="6296025"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465339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nnhold 2 spalter 3">
    <p:spTree>
      <p:nvGrpSpPr>
        <p:cNvPr id="1" name=""/>
        <p:cNvGrpSpPr/>
        <p:nvPr/>
      </p:nvGrpSpPr>
      <p:grpSpPr>
        <a:xfrm>
          <a:off x="0" y="0"/>
          <a:ext cx="0" cy="0"/>
          <a:chOff x="0" y="0"/>
          <a:chExt cx="0" cy="0"/>
        </a:xfrm>
      </p:grpSpPr>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92439"/>
            <a:ext cx="10515600" cy="1054100"/>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13" name="Plassholder for innhold 3"/>
          <p:cNvSpPr>
            <a:spLocks noGrp="1"/>
          </p:cNvSpPr>
          <p:nvPr>
            <p:ph sz="quarter" idx="15" hasCustomPrompt="1"/>
          </p:nvPr>
        </p:nvSpPr>
        <p:spPr>
          <a:xfrm>
            <a:off x="6232850" y="1892135"/>
            <a:ext cx="5120950" cy="3557588"/>
          </a:xfrm>
        </p:spPr>
        <p:txBody>
          <a:bodyPr/>
          <a:lstStyle/>
          <a:p>
            <a:pPr lvl="0"/>
            <a:r>
              <a:rPr lang="nb-NO" dirty="0"/>
              <a:t>Rediger tekststiler i malen</a:t>
            </a:r>
          </a:p>
          <a:p>
            <a:pPr lvl="1"/>
            <a:r>
              <a:rPr lang="nb-NO" dirty="0"/>
              <a:t>Andre nivå</a:t>
            </a:r>
          </a:p>
          <a:p>
            <a:pPr lvl="2"/>
            <a:r>
              <a:rPr lang="nb-NO" dirty="0" err="1"/>
              <a:t>redje</a:t>
            </a:r>
            <a:r>
              <a:rPr lang="nb-NO" dirty="0"/>
              <a:t> nivå</a:t>
            </a:r>
          </a:p>
          <a:p>
            <a:pPr lvl="3"/>
            <a:r>
              <a:rPr lang="nb-NO" dirty="0"/>
              <a:t>Fjerde nivå</a:t>
            </a:r>
          </a:p>
          <a:p>
            <a:pPr lvl="4"/>
            <a:r>
              <a:rPr lang="nb-NO" dirty="0"/>
              <a:t>Femte nivå</a:t>
            </a:r>
          </a:p>
        </p:txBody>
      </p:sp>
      <p:sp>
        <p:nvSpPr>
          <p:cNvPr id="6" name="Plassholder for innhold 3">
            <a:extLst>
              <a:ext uri="{FF2B5EF4-FFF2-40B4-BE49-F238E27FC236}">
                <a16:creationId xmlns:a16="http://schemas.microsoft.com/office/drawing/2014/main" id="{6A173FF9-9E7D-4D6F-9FC8-7799B690E327}"/>
              </a:ext>
            </a:extLst>
          </p:cNvPr>
          <p:cNvSpPr>
            <a:spLocks noGrp="1"/>
          </p:cNvSpPr>
          <p:nvPr>
            <p:ph sz="quarter" idx="16"/>
          </p:nvPr>
        </p:nvSpPr>
        <p:spPr>
          <a:xfrm>
            <a:off x="838199" y="1892135"/>
            <a:ext cx="5120951" cy="3557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733732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nnhold 3 spalt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CBCA700-E822-8546-BA53-CAD381523565}"/>
              </a:ext>
            </a:extLst>
          </p:cNvPr>
          <p:cNvSpPr>
            <a:spLocks noGrp="1"/>
          </p:cNvSpPr>
          <p:nvPr>
            <p:ph idx="1"/>
          </p:nvPr>
        </p:nvSpPr>
        <p:spPr>
          <a:xfrm>
            <a:off x="671652" y="4192876"/>
            <a:ext cx="2893291" cy="1122363"/>
          </a:xfrm>
        </p:spPr>
        <p:txBody>
          <a:bodyPr>
            <a:normAutofit/>
          </a:bodyPr>
          <a:lstStyle>
            <a:lvl1pPr marL="0" indent="0" algn="ctr">
              <a:buNone/>
              <a:defRPr sz="1600"/>
            </a:lvl1pPr>
          </a:lstStyle>
          <a:p>
            <a:pPr lvl="0"/>
            <a:r>
              <a:rPr lang="nb-NO"/>
              <a:t>Klikk for å redigere tekststiler i malen</a:t>
            </a:r>
          </a:p>
        </p:txBody>
      </p:sp>
      <p:sp>
        <p:nvSpPr>
          <p:cNvPr id="18" name="Plassholder for tekst 17">
            <a:extLst>
              <a:ext uri="{FF2B5EF4-FFF2-40B4-BE49-F238E27FC236}">
                <a16:creationId xmlns:a16="http://schemas.microsoft.com/office/drawing/2014/main" id="{24768D3A-B4C6-4846-93C7-5FD37A32839B}"/>
              </a:ext>
            </a:extLst>
          </p:cNvPr>
          <p:cNvSpPr>
            <a:spLocks noGrp="1"/>
          </p:cNvSpPr>
          <p:nvPr>
            <p:ph type="body" sz="quarter" idx="10"/>
          </p:nvPr>
        </p:nvSpPr>
        <p:spPr>
          <a:xfrm>
            <a:off x="4648702" y="4206586"/>
            <a:ext cx="2894012" cy="1122362"/>
          </a:xfrm>
        </p:spPr>
        <p:txBody>
          <a:bodyPr>
            <a:noAutofit/>
          </a:bodyPr>
          <a:lstStyle>
            <a:lvl1pPr marL="0" indent="0" algn="ctr">
              <a:buNone/>
              <a:defRPr sz="1600"/>
            </a:lvl1pPr>
          </a:lstStyle>
          <a:p>
            <a:pPr lvl="0"/>
            <a:r>
              <a:rPr lang="nb-NO"/>
              <a:t>Klikk for å redigere tekststiler i malen</a:t>
            </a:r>
          </a:p>
        </p:txBody>
      </p:sp>
      <p:sp>
        <p:nvSpPr>
          <p:cNvPr id="20" name="Plassholder for tekst 19">
            <a:extLst>
              <a:ext uri="{FF2B5EF4-FFF2-40B4-BE49-F238E27FC236}">
                <a16:creationId xmlns:a16="http://schemas.microsoft.com/office/drawing/2014/main" id="{1C6F9580-4146-5B4D-9F2D-B0FE9E7AD5A2}"/>
              </a:ext>
            </a:extLst>
          </p:cNvPr>
          <p:cNvSpPr>
            <a:spLocks noGrp="1"/>
          </p:cNvSpPr>
          <p:nvPr>
            <p:ph type="body" sz="quarter" idx="11"/>
          </p:nvPr>
        </p:nvSpPr>
        <p:spPr>
          <a:xfrm>
            <a:off x="8626473" y="4197350"/>
            <a:ext cx="2894013" cy="1122362"/>
          </a:xfrm>
        </p:spPr>
        <p:txBody>
          <a:bodyPr>
            <a:noAutofit/>
          </a:bodyPr>
          <a:lstStyle>
            <a:lvl1pPr marL="0" indent="0" algn="ctr">
              <a:buNone/>
              <a:defRPr sz="1600"/>
            </a:lvl1pPr>
          </a:lstStyle>
          <a:p>
            <a:pPr lvl="0"/>
            <a:r>
              <a:rPr lang="nb-NO"/>
              <a:t>Klikk for å redigere tekststiler i malen</a:t>
            </a:r>
          </a:p>
        </p:txBody>
      </p:sp>
      <p:sp>
        <p:nvSpPr>
          <p:cNvPr id="25" name="Plassholder for tekst 24">
            <a:extLst>
              <a:ext uri="{FF2B5EF4-FFF2-40B4-BE49-F238E27FC236}">
                <a16:creationId xmlns:a16="http://schemas.microsoft.com/office/drawing/2014/main" id="{3209E090-8181-0247-8175-FD2288F857F9}"/>
              </a:ext>
            </a:extLst>
          </p:cNvPr>
          <p:cNvSpPr>
            <a:spLocks noGrp="1"/>
          </p:cNvSpPr>
          <p:nvPr>
            <p:ph type="body" sz="quarter" idx="12"/>
          </p:nvPr>
        </p:nvSpPr>
        <p:spPr>
          <a:xfrm>
            <a:off x="671652" y="3756602"/>
            <a:ext cx="2894012" cy="436563"/>
          </a:xfrm>
        </p:spPr>
        <p:txBody>
          <a:bodyPr>
            <a:noAutofit/>
          </a:bodyPr>
          <a:lstStyle>
            <a:lvl1pPr marL="0" indent="0" algn="ctr">
              <a:buNone/>
              <a:defRPr sz="1800" b="1"/>
            </a:lvl1pPr>
          </a:lstStyle>
          <a:p>
            <a:pPr lvl="0"/>
            <a:r>
              <a:rPr lang="nb-NO"/>
              <a:t>Klikk for å redigere tekststiler i malen</a:t>
            </a:r>
          </a:p>
        </p:txBody>
      </p:sp>
      <p:sp>
        <p:nvSpPr>
          <p:cNvPr id="26" name="Plassholder for tekst 24">
            <a:extLst>
              <a:ext uri="{FF2B5EF4-FFF2-40B4-BE49-F238E27FC236}">
                <a16:creationId xmlns:a16="http://schemas.microsoft.com/office/drawing/2014/main" id="{B3DDC085-2F7A-1941-9FC5-0F891B6971EC}"/>
              </a:ext>
            </a:extLst>
          </p:cNvPr>
          <p:cNvSpPr>
            <a:spLocks noGrp="1"/>
          </p:cNvSpPr>
          <p:nvPr>
            <p:ph type="body" sz="quarter" idx="13"/>
          </p:nvPr>
        </p:nvSpPr>
        <p:spPr>
          <a:xfrm>
            <a:off x="4648702" y="3756313"/>
            <a:ext cx="2894012" cy="436563"/>
          </a:xfrm>
        </p:spPr>
        <p:txBody>
          <a:bodyPr>
            <a:noAutofit/>
          </a:bodyPr>
          <a:lstStyle>
            <a:lvl1pPr marL="0" indent="0" algn="ctr">
              <a:buNone/>
              <a:defRPr sz="1800" b="1"/>
            </a:lvl1pPr>
          </a:lstStyle>
          <a:p>
            <a:pPr lvl="0"/>
            <a:r>
              <a:rPr lang="nb-NO"/>
              <a:t>Klikk for å redigere tekststiler i malen</a:t>
            </a:r>
          </a:p>
        </p:txBody>
      </p:sp>
      <p:sp>
        <p:nvSpPr>
          <p:cNvPr id="27" name="Plassholder for tekst 24">
            <a:extLst>
              <a:ext uri="{FF2B5EF4-FFF2-40B4-BE49-F238E27FC236}">
                <a16:creationId xmlns:a16="http://schemas.microsoft.com/office/drawing/2014/main" id="{D12C300D-76CB-DE4E-AB53-CF4F3A56A6F7}"/>
              </a:ext>
            </a:extLst>
          </p:cNvPr>
          <p:cNvSpPr>
            <a:spLocks noGrp="1"/>
          </p:cNvSpPr>
          <p:nvPr>
            <p:ph type="body" sz="quarter" idx="14"/>
          </p:nvPr>
        </p:nvSpPr>
        <p:spPr>
          <a:xfrm>
            <a:off x="8626182" y="3756312"/>
            <a:ext cx="2894012" cy="436563"/>
          </a:xfrm>
        </p:spPr>
        <p:txBody>
          <a:bodyPr>
            <a:noAutofit/>
          </a:bodyPr>
          <a:lstStyle>
            <a:lvl1pPr marL="0" indent="0" algn="ctr">
              <a:buNone/>
              <a:defRPr sz="1800" b="1"/>
            </a:lvl1pPr>
          </a:lstStyle>
          <a:p>
            <a:pPr lvl="0"/>
            <a:r>
              <a:rPr lang="nb-NO"/>
              <a:t>Klikk for å redigere tekststiler i malen</a:t>
            </a:r>
          </a:p>
        </p:txBody>
      </p:sp>
      <p:sp>
        <p:nvSpPr>
          <p:cNvPr id="29" name="Plassholder for bilde 28">
            <a:extLst>
              <a:ext uri="{FF2B5EF4-FFF2-40B4-BE49-F238E27FC236}">
                <a16:creationId xmlns:a16="http://schemas.microsoft.com/office/drawing/2014/main" id="{9D901454-00EF-F941-9DEF-C912F468EC11}"/>
              </a:ext>
            </a:extLst>
          </p:cNvPr>
          <p:cNvSpPr>
            <a:spLocks noGrp="1"/>
          </p:cNvSpPr>
          <p:nvPr>
            <p:ph type="pic" sz="quarter" idx="15"/>
          </p:nvPr>
        </p:nvSpPr>
        <p:spPr>
          <a:xfrm>
            <a:off x="670931" y="764163"/>
            <a:ext cx="2894012" cy="2962273"/>
          </a:xfrm>
        </p:spPr>
        <p:txBody>
          <a:bodyPr/>
          <a:lstStyle/>
          <a:p>
            <a:r>
              <a:rPr lang="nb-NO"/>
              <a:t>Klikk på ikonet for å legge til et bilde</a:t>
            </a:r>
          </a:p>
        </p:txBody>
      </p:sp>
      <p:sp>
        <p:nvSpPr>
          <p:cNvPr id="30" name="Plassholder for bilde 28">
            <a:extLst>
              <a:ext uri="{FF2B5EF4-FFF2-40B4-BE49-F238E27FC236}">
                <a16:creationId xmlns:a16="http://schemas.microsoft.com/office/drawing/2014/main" id="{20746FCF-CD86-9E40-8268-311A3B27A9AB}"/>
              </a:ext>
            </a:extLst>
          </p:cNvPr>
          <p:cNvSpPr>
            <a:spLocks noGrp="1"/>
          </p:cNvSpPr>
          <p:nvPr>
            <p:ph type="pic" sz="quarter" idx="16"/>
          </p:nvPr>
        </p:nvSpPr>
        <p:spPr>
          <a:xfrm>
            <a:off x="4648702" y="794039"/>
            <a:ext cx="2894012" cy="2962273"/>
          </a:xfrm>
        </p:spPr>
        <p:txBody>
          <a:bodyPr/>
          <a:lstStyle/>
          <a:p>
            <a:r>
              <a:rPr lang="nb-NO"/>
              <a:t>Klikk på ikonet for å legge til et bilde</a:t>
            </a:r>
          </a:p>
        </p:txBody>
      </p:sp>
      <p:sp>
        <p:nvSpPr>
          <p:cNvPr id="31" name="Plassholder for bilde 28">
            <a:extLst>
              <a:ext uri="{FF2B5EF4-FFF2-40B4-BE49-F238E27FC236}">
                <a16:creationId xmlns:a16="http://schemas.microsoft.com/office/drawing/2014/main" id="{0BDCBDE5-9EC4-1F42-A694-F170EEB596E1}"/>
              </a:ext>
            </a:extLst>
          </p:cNvPr>
          <p:cNvSpPr>
            <a:spLocks noGrp="1"/>
          </p:cNvSpPr>
          <p:nvPr>
            <p:ph type="pic" sz="quarter" idx="17"/>
          </p:nvPr>
        </p:nvSpPr>
        <p:spPr>
          <a:xfrm>
            <a:off x="8626182" y="789564"/>
            <a:ext cx="2894012" cy="2962273"/>
          </a:xfrm>
        </p:spPr>
        <p:txBody>
          <a:bodyPr/>
          <a:lstStyle/>
          <a:p>
            <a:r>
              <a:rPr lang="nb-NO"/>
              <a:t>Klikk på ikonet for å legge til et bilde</a:t>
            </a:r>
          </a:p>
        </p:txBody>
      </p:sp>
    </p:spTree>
    <p:extLst>
      <p:ext uri="{BB962C8B-B14F-4D97-AF65-F5344CB8AC3E}">
        <p14:creationId xmlns:p14="http://schemas.microsoft.com/office/powerpoint/2010/main" val="601351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12192000" cy="5943599"/>
          </a:xfrm>
        </p:spPr>
        <p:txBody>
          <a:bodyPr/>
          <a:lstStyle/>
          <a:p>
            <a:r>
              <a:rPr lang="nb-NO"/>
              <a:t>Klikk på ikonet for å legge til et bilde</a:t>
            </a:r>
          </a:p>
        </p:txBody>
      </p:sp>
    </p:spTree>
    <p:extLst>
      <p:ext uri="{BB962C8B-B14F-4D97-AF65-F5344CB8AC3E}">
        <p14:creationId xmlns:p14="http://schemas.microsoft.com/office/powerpoint/2010/main" val="118744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tellysbilde 2">
    <p:spTree>
      <p:nvGrpSpPr>
        <p:cNvPr id="1" name=""/>
        <p:cNvGrpSpPr/>
        <p:nvPr/>
      </p:nvGrpSpPr>
      <p:grpSpPr>
        <a:xfrm>
          <a:off x="0" y="0"/>
          <a:ext cx="0" cy="0"/>
          <a:chOff x="0" y="0"/>
          <a:chExt cx="0" cy="0"/>
        </a:xfrm>
      </p:grpSpPr>
      <p:sp>
        <p:nvSpPr>
          <p:cNvPr id="6" name="Rektangel 5"/>
          <p:cNvSpPr/>
          <p:nvPr/>
        </p:nvSpPr>
        <p:spPr>
          <a:xfrm>
            <a:off x="0" y="0"/>
            <a:ext cx="12192000" cy="6857999"/>
          </a:xfrm>
          <a:prstGeom prst="rect">
            <a:avLst/>
          </a:prstGeom>
          <a:solidFill>
            <a:srgbClr val="005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2B608A84-4715-4F48-B249-2305DA85366C}"/>
              </a:ext>
            </a:extLst>
          </p:cNvPr>
          <p:cNvPicPr>
            <a:picLocks noChangeAspect="1"/>
          </p:cNvPicPr>
          <p:nvPr/>
        </p:nvPicPr>
        <p:blipFill>
          <a:blip r:embed="rId2"/>
          <a:stretch>
            <a:fillRect/>
          </a:stretch>
        </p:blipFill>
        <p:spPr>
          <a:xfrm>
            <a:off x="3965402" y="1313187"/>
            <a:ext cx="4261196" cy="3552403"/>
          </a:xfrm>
          <a:prstGeom prst="rect">
            <a:avLst/>
          </a:prstGeom>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5590"/>
            <a:ext cx="3448050" cy="1992409"/>
          </a:xfrm>
          <a:prstGeom prst="rect">
            <a:avLst/>
          </a:prstGeom>
        </p:spPr>
      </p:pic>
    </p:spTree>
    <p:extLst>
      <p:ext uri="{BB962C8B-B14F-4D97-AF65-F5344CB8AC3E}">
        <p14:creationId xmlns:p14="http://schemas.microsoft.com/office/powerpoint/2010/main" val="345533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F3568B-E691-6EB6-E1E0-53CAF0D618A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DA0CB76-C0E1-CF10-E2F6-C36D8D3193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545D8DF-FCA6-376A-6F97-150E1730313D}"/>
              </a:ext>
            </a:extLst>
          </p:cNvPr>
          <p:cNvSpPr>
            <a:spLocks noGrp="1"/>
          </p:cNvSpPr>
          <p:nvPr>
            <p:ph type="dt" sz="half" idx="10"/>
          </p:nvPr>
        </p:nvSpPr>
        <p:spPr/>
        <p:txBody>
          <a:bodyPr/>
          <a:lstStyle/>
          <a:p>
            <a:fld id="{E706F5B2-128E-42CC-A804-36BB92007C1B}" type="datetimeFigureOut">
              <a:rPr lang="nb-NO" smtClean="0"/>
              <a:t>28.08.2023</a:t>
            </a:fld>
            <a:endParaRPr lang="nb-NO"/>
          </a:p>
        </p:txBody>
      </p:sp>
      <p:sp>
        <p:nvSpPr>
          <p:cNvPr id="5" name="Plassholder for bunntekst 4">
            <a:extLst>
              <a:ext uri="{FF2B5EF4-FFF2-40B4-BE49-F238E27FC236}">
                <a16:creationId xmlns:a16="http://schemas.microsoft.com/office/drawing/2014/main" id="{E7C7A22D-BE85-F314-FCEF-28FC067921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862DBE2-7407-F650-429D-219336AC5BCA}"/>
              </a:ext>
            </a:extLst>
          </p:cNvPr>
          <p:cNvSpPr>
            <a:spLocks noGrp="1"/>
          </p:cNvSpPr>
          <p:nvPr>
            <p:ph type="sldNum" sz="quarter" idx="12"/>
          </p:nvPr>
        </p:nvSpPr>
        <p:spPr/>
        <p:txBody>
          <a:bodyPr/>
          <a:lstStyle/>
          <a:p>
            <a:fld id="{6A7FC9B7-F57A-408E-8452-8D6E21ADABEA}" type="slidenum">
              <a:rPr lang="nb-NO" smtClean="0"/>
              <a:t>‹#›</a:t>
            </a:fld>
            <a:endParaRPr lang="nb-NO"/>
          </a:p>
        </p:txBody>
      </p:sp>
    </p:spTree>
    <p:extLst>
      <p:ext uri="{BB962C8B-B14F-4D97-AF65-F5344CB8AC3E}">
        <p14:creationId xmlns:p14="http://schemas.microsoft.com/office/powerpoint/2010/main" val="479700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266E29-4E43-A84E-5B8F-FBC1E82A970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30C9370-7CE4-255E-7CFB-D67A58C1A42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DC34EC8-072D-4178-00A4-D581219D8C6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672E45C-01A7-B0D8-4A60-041A5A7D2AAD}"/>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6" name="Plassholder for bunntekst 5">
            <a:extLst>
              <a:ext uri="{FF2B5EF4-FFF2-40B4-BE49-F238E27FC236}">
                <a16:creationId xmlns:a16="http://schemas.microsoft.com/office/drawing/2014/main" id="{BE32828C-B80F-6D36-CE01-100AD127A59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19F1763-3655-AA36-16D6-DD00FE037CF3}"/>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266002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BCDCFD-E7CD-472D-30F7-07EC1347B09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5DA1373-61E8-2BBF-0671-6494381409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65E628B-FB9C-F8F7-AE60-DA3E35719D19}"/>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E7B555C-ABB2-5F77-52DF-8FC1245A4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A5C3E79E-1061-20EE-9653-A89C290EABF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2131B67-7FC3-2687-1C59-74F6F69CE326}"/>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8" name="Plassholder for bunntekst 7">
            <a:extLst>
              <a:ext uri="{FF2B5EF4-FFF2-40B4-BE49-F238E27FC236}">
                <a16:creationId xmlns:a16="http://schemas.microsoft.com/office/drawing/2014/main" id="{D647E13A-BF89-EB9D-5C44-763A41A155E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E380DC5-6794-4C02-8EA2-5B7F307D49CD}"/>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285791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58F1B3-EED8-6930-D17D-FFFBFD80DC6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4E40F74-C63E-4859-6654-838C2C37BEB9}"/>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4" name="Plassholder for bunntekst 3">
            <a:extLst>
              <a:ext uri="{FF2B5EF4-FFF2-40B4-BE49-F238E27FC236}">
                <a16:creationId xmlns:a16="http://schemas.microsoft.com/office/drawing/2014/main" id="{021EA30E-67E5-F44C-0B01-6DF8053FA23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12AFC23-B7B4-6119-C569-A6E5C3BDF442}"/>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319214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B208C40-4641-C37C-48DB-2969A4C91A8E}"/>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3" name="Plassholder for bunntekst 2">
            <a:extLst>
              <a:ext uri="{FF2B5EF4-FFF2-40B4-BE49-F238E27FC236}">
                <a16:creationId xmlns:a16="http://schemas.microsoft.com/office/drawing/2014/main" id="{6C5081AD-9880-1061-31B7-96C899DA666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A5CB36F6-6640-0D54-FDDF-18A4C4A80A74}"/>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3419589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FDFBBF-C7D7-CBFB-D88A-FA36413F004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416C0AE-469A-30C9-1CE9-B27DEBE11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5F7E66F-44A5-F4FB-755F-A356DF1A6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0C8912F-909D-83FB-D29D-C272E3A5114B}"/>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6" name="Plassholder for bunntekst 5">
            <a:extLst>
              <a:ext uri="{FF2B5EF4-FFF2-40B4-BE49-F238E27FC236}">
                <a16:creationId xmlns:a16="http://schemas.microsoft.com/office/drawing/2014/main" id="{B978BAD5-B948-77D0-0080-5172B76D2FB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478DE21-28D6-C7D1-53AC-0D5753988FA1}"/>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2345482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F13163-72B9-744F-05AE-852BCD8E2EB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ACE5845-FBFC-8D31-3F3D-AB48937AD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D0E2FB17-95F6-B81C-5318-A66A5D5AC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66F61D5-F98B-273F-DD79-9ACCCAE288E9}"/>
              </a:ext>
            </a:extLst>
          </p:cNvPr>
          <p:cNvSpPr>
            <a:spLocks noGrp="1"/>
          </p:cNvSpPr>
          <p:nvPr>
            <p:ph type="dt" sz="half" idx="10"/>
          </p:nvPr>
        </p:nvSpPr>
        <p:spPr/>
        <p:txBody>
          <a:bodyPr/>
          <a:lstStyle/>
          <a:p>
            <a:fld id="{6401F8B2-5C2A-42D5-9785-2843FE54082E}" type="datetimeFigureOut">
              <a:rPr lang="nb-NO" smtClean="0"/>
              <a:t>28.08.2023</a:t>
            </a:fld>
            <a:endParaRPr lang="nb-NO"/>
          </a:p>
        </p:txBody>
      </p:sp>
      <p:sp>
        <p:nvSpPr>
          <p:cNvPr id="6" name="Plassholder for bunntekst 5">
            <a:extLst>
              <a:ext uri="{FF2B5EF4-FFF2-40B4-BE49-F238E27FC236}">
                <a16:creationId xmlns:a16="http://schemas.microsoft.com/office/drawing/2014/main" id="{51B757DF-521C-5A8B-9AB7-FD4B43CD30D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499DE84-DDE4-001C-960C-0F04AD10B11C}"/>
              </a:ext>
            </a:extLst>
          </p:cNvPr>
          <p:cNvSpPr>
            <a:spLocks noGrp="1"/>
          </p:cNvSpPr>
          <p:nvPr>
            <p:ph type="sldNum" sz="quarter" idx="12"/>
          </p:nvPr>
        </p:nvSpPr>
        <p:spPr/>
        <p:txBody>
          <a:bodyPr/>
          <a:lstStyle/>
          <a:p>
            <a:fld id="{48982583-11AD-4FF8-9072-9764020F784D}" type="slidenum">
              <a:rPr lang="nb-NO" smtClean="0"/>
              <a:t>‹#›</a:t>
            </a:fld>
            <a:endParaRPr lang="nb-NO"/>
          </a:p>
        </p:txBody>
      </p:sp>
    </p:spTree>
    <p:extLst>
      <p:ext uri="{BB962C8B-B14F-4D97-AF65-F5344CB8AC3E}">
        <p14:creationId xmlns:p14="http://schemas.microsoft.com/office/powerpoint/2010/main" val="231044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2.pn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BD2146B-A2FF-A95D-057F-588E33761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AC968AB-C932-7E05-7FA6-A4A43CC577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F5B9962-4E24-4EFE-97DD-05DBD1386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1F8B2-5C2A-42D5-9785-2843FE54082E}" type="datetimeFigureOut">
              <a:rPr lang="nb-NO" smtClean="0"/>
              <a:t>28.08.2023</a:t>
            </a:fld>
            <a:endParaRPr lang="nb-NO"/>
          </a:p>
        </p:txBody>
      </p:sp>
      <p:sp>
        <p:nvSpPr>
          <p:cNvPr id="5" name="Plassholder for bunntekst 4">
            <a:extLst>
              <a:ext uri="{FF2B5EF4-FFF2-40B4-BE49-F238E27FC236}">
                <a16:creationId xmlns:a16="http://schemas.microsoft.com/office/drawing/2014/main" id="{C3095021-E6F8-9AC7-FE5B-3C23C46377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49FA9F5-5C65-54A5-54AB-296A9C554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982583-11AD-4FF8-9072-9764020F784D}" type="slidenum">
              <a:rPr lang="nb-NO" smtClean="0"/>
              <a:t>‹#›</a:t>
            </a:fld>
            <a:endParaRPr lang="nb-NO"/>
          </a:p>
        </p:txBody>
      </p:sp>
    </p:spTree>
    <p:extLst>
      <p:ext uri="{BB962C8B-B14F-4D97-AF65-F5344CB8AC3E}">
        <p14:creationId xmlns:p14="http://schemas.microsoft.com/office/powerpoint/2010/main" val="1337807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22004"/>
            <a:ext cx="10515600" cy="10541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94CCE55-90BB-6640-8F42-8512B2E6BDDD}"/>
              </a:ext>
            </a:extLst>
          </p:cNvPr>
          <p:cNvSpPr>
            <a:spLocks noGrp="1"/>
          </p:cNvSpPr>
          <p:nvPr>
            <p:ph type="body" idx="1"/>
          </p:nvPr>
        </p:nvSpPr>
        <p:spPr>
          <a:xfrm>
            <a:off x="838200" y="1821700"/>
            <a:ext cx="10515600" cy="3564392"/>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5" name="Rektangel 4"/>
          <p:cNvSpPr/>
          <p:nvPr userDrawn="1"/>
        </p:nvSpPr>
        <p:spPr>
          <a:xfrm>
            <a:off x="0" y="5952680"/>
            <a:ext cx="12192000" cy="914556"/>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3349" y="6019199"/>
            <a:ext cx="2009775" cy="819462"/>
          </a:xfrm>
          <a:prstGeom prst="rect">
            <a:avLst/>
          </a:prstGeom>
        </p:spPr>
      </p:pic>
    </p:spTree>
    <p:extLst>
      <p:ext uri="{BB962C8B-B14F-4D97-AF65-F5344CB8AC3E}">
        <p14:creationId xmlns:p14="http://schemas.microsoft.com/office/powerpoint/2010/main" val="13151670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ftr="0"/>
  <p:txStyles>
    <p:titleStyle>
      <a:lvl1pPr algn="l" defTabSz="914400" rtl="0" eaLnBrk="1" latinLnBrk="0" hangingPunct="1">
        <a:lnSpc>
          <a:spcPct val="90000"/>
        </a:lnSpc>
        <a:spcBef>
          <a:spcPct val="0"/>
        </a:spcBef>
        <a:buNone/>
        <a:defRPr sz="4000" b="1" kern="1200">
          <a:solidFill>
            <a:srgbClr val="00574F"/>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22004"/>
            <a:ext cx="10515600" cy="10541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494CCE55-90BB-6640-8F42-8512B2E6BDDD}"/>
              </a:ext>
            </a:extLst>
          </p:cNvPr>
          <p:cNvSpPr>
            <a:spLocks noGrp="1"/>
          </p:cNvSpPr>
          <p:nvPr>
            <p:ph type="body" idx="1"/>
          </p:nvPr>
        </p:nvSpPr>
        <p:spPr>
          <a:xfrm>
            <a:off x="838200" y="1821700"/>
            <a:ext cx="10515600" cy="3564392"/>
          </a:xfrm>
          <a:prstGeom prst="rect">
            <a:avLst/>
          </a:prstGeom>
        </p:spPr>
        <p:txBody>
          <a:bodyPr vert="horz" lIns="91440" tIns="45720" rIns="91440" bIns="45720" rtlCol="0">
            <a:normAutofit/>
          </a:bodyPr>
          <a:lstStyle/>
          <a:p>
            <a:r>
              <a:rPr lang="nb-NO" dirty="0"/>
              <a:t>Rediger tekststiler i malen
Andre nivå
Tredje nivå
Fjerde nivå
Femte nivå</a:t>
            </a:r>
          </a:p>
        </p:txBody>
      </p:sp>
      <p:sp>
        <p:nvSpPr>
          <p:cNvPr id="5" name="Rektangel 4"/>
          <p:cNvSpPr/>
          <p:nvPr userDrawn="1"/>
        </p:nvSpPr>
        <p:spPr>
          <a:xfrm>
            <a:off x="0" y="5952680"/>
            <a:ext cx="12192000" cy="914556"/>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349" y="6019199"/>
            <a:ext cx="2009775" cy="819462"/>
          </a:xfrm>
          <a:prstGeom prst="rect">
            <a:avLst/>
          </a:prstGeom>
        </p:spPr>
      </p:pic>
    </p:spTree>
    <p:extLst>
      <p:ext uri="{BB962C8B-B14F-4D97-AF65-F5344CB8AC3E}">
        <p14:creationId xmlns:p14="http://schemas.microsoft.com/office/powerpoint/2010/main" val="38069861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p:txStyles>
    <p:titleStyle>
      <a:lvl1pPr algn="l" defTabSz="914400" rtl="0" eaLnBrk="1" latinLnBrk="0" hangingPunct="1">
        <a:lnSpc>
          <a:spcPct val="90000"/>
        </a:lnSpc>
        <a:spcBef>
          <a:spcPct val="0"/>
        </a:spcBef>
        <a:buNone/>
        <a:defRPr sz="4000" b="1" kern="1200">
          <a:solidFill>
            <a:srgbClr val="00574F"/>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838200" y="622004"/>
            <a:ext cx="10515600" cy="10541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494CCE55-90BB-6640-8F42-8512B2E6BDDD}"/>
              </a:ext>
            </a:extLst>
          </p:cNvPr>
          <p:cNvSpPr>
            <a:spLocks noGrp="1"/>
          </p:cNvSpPr>
          <p:nvPr>
            <p:ph type="body" idx="1"/>
          </p:nvPr>
        </p:nvSpPr>
        <p:spPr>
          <a:xfrm>
            <a:off x="838200" y="1821700"/>
            <a:ext cx="10515600" cy="3564392"/>
          </a:xfrm>
          <a:prstGeom prst="rect">
            <a:avLst/>
          </a:prstGeom>
        </p:spPr>
        <p:txBody>
          <a:bodyPr vert="horz" lIns="91440" tIns="45720" rIns="91440" bIns="45720" rtlCol="0">
            <a:normAutofit/>
          </a:bodyPr>
          <a:lstStyle/>
          <a:p>
            <a:r>
              <a:rPr lang="nb-NO" dirty="0"/>
              <a:t>Rediger tekststiler i malen
Andre nivå
Tredje nivå
Fjerde nivå
Femte nivå</a:t>
            </a:r>
          </a:p>
        </p:txBody>
      </p:sp>
      <p:sp>
        <p:nvSpPr>
          <p:cNvPr id="5" name="Rektangel 4"/>
          <p:cNvSpPr/>
          <p:nvPr/>
        </p:nvSpPr>
        <p:spPr>
          <a:xfrm>
            <a:off x="0" y="5952680"/>
            <a:ext cx="12192000" cy="914556"/>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349" y="6019199"/>
            <a:ext cx="2009775" cy="819462"/>
          </a:xfrm>
          <a:prstGeom prst="rect">
            <a:avLst/>
          </a:prstGeom>
        </p:spPr>
      </p:pic>
    </p:spTree>
    <p:extLst>
      <p:ext uri="{BB962C8B-B14F-4D97-AF65-F5344CB8AC3E}">
        <p14:creationId xmlns:p14="http://schemas.microsoft.com/office/powerpoint/2010/main" val="171858172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l" defTabSz="914400" rtl="0" eaLnBrk="1" latinLnBrk="0" hangingPunct="1">
        <a:lnSpc>
          <a:spcPct val="90000"/>
        </a:lnSpc>
        <a:spcBef>
          <a:spcPct val="0"/>
        </a:spcBef>
        <a:buNone/>
        <a:defRPr sz="4000" b="1" kern="1200">
          <a:solidFill>
            <a:srgbClr val="00574F"/>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eur06.safelinks.protection.outlook.com/?url=https%3A%2F%2Finnlandstrafikk.no%2Ftrafikkmeldinger%2Finnstilte-og-delvis-innstilte-avganger-grunnet-ekstremvaret-hans.46895.aspx&amp;data=05%7C01%7Canne.marie.sveipe%40innlandetfylke.no%7Ca867407a01a74faafcf908dba2439afa%7C1b6bba496f354d829fca4827d417cd3e%7C0%7C0%7C638282183460765751%7CUnknown%7CTWFpbGZsb3d8eyJWIjoiMC4wLjAwMDAiLCJQIjoiV2luMzIiLCJBTiI6Ik1haWwiLCJXVCI6Mn0%3D%7C3000%7C%7C%7C&amp;sdata=k9NvFSICTsRFBm0Az%2FU%2BgM33OHmIFq02FgXLR2FFjjY%3D&amp;reserved=0"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34021" y="553486"/>
            <a:ext cx="10515600" cy="4736386"/>
          </a:xfrm>
        </p:spPr>
        <p:txBody>
          <a:bodyPr>
            <a:noAutofit/>
          </a:bodyPr>
          <a:lstStyle/>
          <a:p>
            <a:r>
              <a:rPr lang="nb-NO" dirty="0">
                <a:effectLst>
                  <a:outerShdw blurRad="38100" dist="38100" dir="2700000" algn="tl">
                    <a:srgbClr val="000000">
                      <a:alpha val="43137"/>
                    </a:srgbClr>
                  </a:outerShdw>
                </a:effectLst>
                <a:latin typeface="Roboto"/>
                <a:ea typeface="Roboto"/>
                <a:cs typeface="Arial"/>
              </a:rPr>
              <a:t>Informasjon til IPR</a:t>
            </a:r>
            <a:br>
              <a:rPr lang="nb-NO" dirty="0">
                <a:effectLst>
                  <a:outerShdw blurRad="38100" dist="38100" dir="2700000" algn="tl">
                    <a:srgbClr val="000000">
                      <a:alpha val="43137"/>
                    </a:srgbClr>
                  </a:outerShdw>
                </a:effectLst>
                <a:latin typeface="Roboto"/>
                <a:ea typeface="Roboto"/>
                <a:cs typeface="Arial"/>
              </a:rPr>
            </a:br>
            <a:r>
              <a:rPr lang="nb-NO" dirty="0">
                <a:effectLst>
                  <a:outerShdw blurRad="38100" dist="38100" dir="2700000" algn="tl">
                    <a:srgbClr val="000000">
                      <a:alpha val="43137"/>
                    </a:srgbClr>
                  </a:outerShdw>
                </a:effectLst>
                <a:latin typeface="Roboto"/>
                <a:ea typeface="Roboto"/>
                <a:cs typeface="Arial"/>
              </a:rPr>
              <a:t>august / september 2023</a:t>
            </a:r>
            <a:endParaRPr lang="nb-NO" sz="4400" b="0" dirty="0"/>
          </a:p>
        </p:txBody>
      </p:sp>
    </p:spTree>
    <p:extLst>
      <p:ext uri="{BB962C8B-B14F-4D97-AF65-F5344CB8AC3E}">
        <p14:creationId xmlns:p14="http://schemas.microsoft.com/office/powerpoint/2010/main" val="72053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A89486-7581-F96E-C338-2F59DB11A35B}"/>
              </a:ext>
            </a:extLst>
          </p:cNvPr>
          <p:cNvSpPr>
            <a:spLocks noGrp="1"/>
          </p:cNvSpPr>
          <p:nvPr>
            <p:ph type="title"/>
          </p:nvPr>
        </p:nvSpPr>
        <p:spPr/>
        <p:txBody>
          <a:bodyPr/>
          <a:lstStyle/>
          <a:p>
            <a:r>
              <a:rPr lang="nb-NO" dirty="0" err="1"/>
              <a:t>Føremål</a:t>
            </a:r>
            <a:r>
              <a:rPr lang="nb-NO" dirty="0"/>
              <a:t> for prosjektet «Tett på 2030»</a:t>
            </a:r>
          </a:p>
        </p:txBody>
      </p:sp>
      <p:sp>
        <p:nvSpPr>
          <p:cNvPr id="3" name="Plassholder for tekst 2">
            <a:extLst>
              <a:ext uri="{FF2B5EF4-FFF2-40B4-BE49-F238E27FC236}">
                <a16:creationId xmlns:a16="http://schemas.microsoft.com/office/drawing/2014/main" id="{076FC747-8BC2-E890-68B2-82839E6C5CF9}"/>
              </a:ext>
            </a:extLst>
          </p:cNvPr>
          <p:cNvSpPr>
            <a:spLocks noGrp="1"/>
          </p:cNvSpPr>
          <p:nvPr>
            <p:ph type="body" sz="quarter" idx="10"/>
          </p:nvPr>
        </p:nvSpPr>
        <p:spPr/>
        <p:txBody>
          <a:bodyPr/>
          <a:lstStyle/>
          <a:p>
            <a:pPr marL="0" indent="0">
              <a:buNone/>
            </a:pPr>
            <a:r>
              <a:rPr lang="nn-NO" sz="2400" dirty="0">
                <a:solidFill>
                  <a:schemeClr val="accent1">
                    <a:lumMod val="75000"/>
                  </a:schemeClr>
                </a:solidFill>
                <a:effectLst/>
                <a:latin typeface="+mn-lt"/>
                <a:ea typeface="Calibri" panose="020F0502020204030204" pitchFamily="34" charset="0"/>
                <a:cs typeface="Times New Roman" panose="02020603050405020304" pitchFamily="18" charset="0"/>
              </a:rPr>
              <a:t>Henta frå det politiske vedtaket juni -22:</a:t>
            </a:r>
          </a:p>
          <a:p>
            <a:pPr marL="0" indent="0">
              <a:buNone/>
            </a:pPr>
            <a:endParaRPr lang="nn-NO" sz="1800" dirty="0">
              <a:solidFill>
                <a:schemeClr val="accent1">
                  <a:lumMod val="75000"/>
                </a:schemeClr>
              </a:solidFill>
              <a:effectLst/>
              <a:latin typeface="+mn-lt"/>
              <a:ea typeface="Calibri" panose="020F0502020204030204" pitchFamily="34" charset="0"/>
              <a:cs typeface="Times New Roman" panose="02020603050405020304" pitchFamily="18" charset="0"/>
            </a:endParaRPr>
          </a:p>
          <a:p>
            <a:pPr marL="0" indent="0" algn="ctr">
              <a:buNone/>
            </a:pPr>
            <a:r>
              <a:rPr lang="nn-NO" sz="3600" dirty="0">
                <a:solidFill>
                  <a:schemeClr val="accent1">
                    <a:lumMod val="75000"/>
                  </a:schemeClr>
                </a:solidFill>
                <a:effectLst/>
                <a:latin typeface="+mn-lt"/>
                <a:ea typeface="Calibri" panose="020F0502020204030204" pitchFamily="34" charset="0"/>
                <a:cs typeface="Times New Roman" panose="02020603050405020304" pitchFamily="18" charset="0"/>
              </a:rPr>
              <a:t>«Tett på 2030» skal vera ei brei distriktssatsing for busetjing, kompetanse, verdiskaping og gode lokalsamfunn. Prosjektet skal gje innhald til ein ny distriktspolitikk.</a:t>
            </a:r>
            <a:endParaRPr lang="nb-NO" sz="3600" dirty="0">
              <a:solidFill>
                <a:schemeClr val="accent1">
                  <a:lumMod val="75000"/>
                </a:schemeClr>
              </a:solidFill>
              <a:effectLst/>
              <a:latin typeface="+mn-lt"/>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2502639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himmel, utendørs, bakke, personer&#10;&#10;Automatisk generert beskrivelse">
            <a:extLst>
              <a:ext uri="{FF2B5EF4-FFF2-40B4-BE49-F238E27FC236}">
                <a16:creationId xmlns:a16="http://schemas.microsoft.com/office/drawing/2014/main" id="{66CCD90F-043D-DDDE-9DBD-6DA7EF0455D5}"/>
              </a:ext>
            </a:extLst>
          </p:cNvPr>
          <p:cNvPicPr>
            <a:picLocks noChangeAspect="1"/>
          </p:cNvPicPr>
          <p:nvPr/>
        </p:nvPicPr>
        <p:blipFill rotWithShape="1">
          <a:blip r:embed="rId3"/>
          <a:srcRect l="1" t="8629" r="-910" b="13706"/>
          <a:stretch/>
        </p:blipFill>
        <p:spPr>
          <a:xfrm>
            <a:off x="8089021" y="-7477"/>
            <a:ext cx="4154400" cy="2398092"/>
          </a:xfrm>
          <a:prstGeom prst="rect">
            <a:avLst/>
          </a:prstGeom>
        </p:spPr>
      </p:pic>
      <p:sp>
        <p:nvSpPr>
          <p:cNvPr id="8" name="TekstSylinder 7">
            <a:extLst>
              <a:ext uri="{FF2B5EF4-FFF2-40B4-BE49-F238E27FC236}">
                <a16:creationId xmlns:a16="http://schemas.microsoft.com/office/drawing/2014/main" id="{9BC3ACFB-8668-B561-FB60-8CB1BEDBA009}"/>
              </a:ext>
            </a:extLst>
          </p:cNvPr>
          <p:cNvSpPr txBox="1"/>
          <p:nvPr/>
        </p:nvSpPr>
        <p:spPr>
          <a:xfrm>
            <a:off x="8812306" y="0"/>
            <a:ext cx="2627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a:ea typeface="+mn-ea"/>
                <a:cs typeface="+mn-cs"/>
              </a:rPr>
              <a:t>Solør (Grue og Åsnes) </a:t>
            </a:r>
          </a:p>
        </p:txBody>
      </p:sp>
      <p:pic>
        <p:nvPicPr>
          <p:cNvPr id="10" name="Bilde 9" descr="Et bilde som inneholder fjell, himmel, utendørs, snø&#10;&#10;Automatisk generert beskrivelse">
            <a:extLst>
              <a:ext uri="{FF2B5EF4-FFF2-40B4-BE49-F238E27FC236}">
                <a16:creationId xmlns:a16="http://schemas.microsoft.com/office/drawing/2014/main" id="{82692A19-F93D-202C-7B76-CDB560CE7C72}"/>
              </a:ext>
            </a:extLst>
          </p:cNvPr>
          <p:cNvPicPr>
            <a:picLocks noChangeAspect="1"/>
          </p:cNvPicPr>
          <p:nvPr/>
        </p:nvPicPr>
        <p:blipFill rotWithShape="1">
          <a:blip r:embed="rId4"/>
          <a:srcRect t="18710" r="2388" b="5632"/>
          <a:stretch/>
        </p:blipFill>
        <p:spPr>
          <a:xfrm>
            <a:off x="-16646" y="3070937"/>
            <a:ext cx="4991489" cy="2901600"/>
          </a:xfrm>
          <a:prstGeom prst="rect">
            <a:avLst/>
          </a:prstGeom>
        </p:spPr>
      </p:pic>
      <p:sp>
        <p:nvSpPr>
          <p:cNvPr id="11" name="TekstSylinder 10">
            <a:extLst>
              <a:ext uri="{FF2B5EF4-FFF2-40B4-BE49-F238E27FC236}">
                <a16:creationId xmlns:a16="http://schemas.microsoft.com/office/drawing/2014/main" id="{54D9BA62-3E33-694A-E8DE-4D7F67209BAF}"/>
              </a:ext>
            </a:extLst>
          </p:cNvPr>
          <p:cNvSpPr txBox="1"/>
          <p:nvPr/>
        </p:nvSpPr>
        <p:spPr>
          <a:xfrm>
            <a:off x="295154" y="5457462"/>
            <a:ext cx="2627453" cy="3819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92D050"/>
                </a:solidFill>
                <a:effectLst/>
                <a:uLnTx/>
                <a:uFillTx/>
                <a:latin typeface="Arial"/>
                <a:ea typeface="+mn-ea"/>
                <a:cs typeface="+mn-cs"/>
              </a:rPr>
              <a:t>Nord-Gudbrandsdal</a:t>
            </a:r>
          </a:p>
        </p:txBody>
      </p:sp>
      <p:pic>
        <p:nvPicPr>
          <p:cNvPr id="13" name="Bilde 12" descr="Et bilde som inneholder gress, utendørs, ku, himmel&#10;&#10;Automatisk generert beskrivelse">
            <a:extLst>
              <a:ext uri="{FF2B5EF4-FFF2-40B4-BE49-F238E27FC236}">
                <a16:creationId xmlns:a16="http://schemas.microsoft.com/office/drawing/2014/main" id="{10BDCA4F-E7A4-DF0A-AAD1-2776764F08B0}"/>
              </a:ext>
            </a:extLst>
          </p:cNvPr>
          <p:cNvPicPr>
            <a:picLocks noChangeAspect="1"/>
          </p:cNvPicPr>
          <p:nvPr/>
        </p:nvPicPr>
        <p:blipFill rotWithShape="1">
          <a:blip r:embed="rId5"/>
          <a:srcRect l="6437" t="12547" r="2669" b="16767"/>
          <a:stretch/>
        </p:blipFill>
        <p:spPr>
          <a:xfrm>
            <a:off x="7152843" y="3033381"/>
            <a:ext cx="5039157" cy="2939156"/>
          </a:xfrm>
          <a:prstGeom prst="rect">
            <a:avLst/>
          </a:prstGeom>
        </p:spPr>
      </p:pic>
      <p:sp>
        <p:nvSpPr>
          <p:cNvPr id="14" name="TekstSylinder 13">
            <a:extLst>
              <a:ext uri="{FF2B5EF4-FFF2-40B4-BE49-F238E27FC236}">
                <a16:creationId xmlns:a16="http://schemas.microsoft.com/office/drawing/2014/main" id="{86B53E77-9612-0C9C-EE00-DFA2B8257662}"/>
              </a:ext>
            </a:extLst>
          </p:cNvPr>
          <p:cNvSpPr txBox="1"/>
          <p:nvPr/>
        </p:nvSpPr>
        <p:spPr>
          <a:xfrm>
            <a:off x="7164592" y="5359078"/>
            <a:ext cx="2274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B600">
                    <a:lumMod val="60000"/>
                    <a:lumOff val="40000"/>
                  </a:srgbClr>
                </a:solidFill>
                <a:effectLst/>
                <a:uLnTx/>
                <a:uFillTx/>
                <a:latin typeface="Arial"/>
                <a:ea typeface="+mn-ea"/>
                <a:cs typeface="+mn-cs"/>
              </a:rPr>
              <a:t>Valdres</a:t>
            </a:r>
          </a:p>
        </p:txBody>
      </p:sp>
      <p:sp>
        <p:nvSpPr>
          <p:cNvPr id="15" name="TekstSylinder 14">
            <a:extLst>
              <a:ext uri="{FF2B5EF4-FFF2-40B4-BE49-F238E27FC236}">
                <a16:creationId xmlns:a16="http://schemas.microsoft.com/office/drawing/2014/main" id="{6BD38D1F-117B-B076-AF2B-1F940944A3CE}"/>
              </a:ext>
            </a:extLst>
          </p:cNvPr>
          <p:cNvSpPr txBox="1"/>
          <p:nvPr/>
        </p:nvSpPr>
        <p:spPr>
          <a:xfrm>
            <a:off x="158514" y="1389365"/>
            <a:ext cx="23380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C000"/>
                </a:solidFill>
                <a:effectLst/>
                <a:uLnTx/>
                <a:uFillTx/>
                <a:latin typeface="Arial"/>
                <a:ea typeface="+mn-ea"/>
                <a:cs typeface="+mn-cs"/>
              </a:rPr>
              <a:t>Sør-Østerdal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C000"/>
                </a:solidFill>
                <a:effectLst/>
                <a:uLnTx/>
                <a:uFillTx/>
                <a:latin typeface="Arial"/>
                <a:ea typeface="+mn-ea"/>
                <a:cs typeface="+mn-cs"/>
              </a:rPr>
              <a:t>(unntatt Elverum)</a:t>
            </a:r>
          </a:p>
        </p:txBody>
      </p:sp>
      <p:pic>
        <p:nvPicPr>
          <p:cNvPr id="6" name="Bilde 5" descr="Et bilde som inneholder kart&#10;&#10;Automatisk generert beskrivelse">
            <a:extLst>
              <a:ext uri="{FF2B5EF4-FFF2-40B4-BE49-F238E27FC236}">
                <a16:creationId xmlns:a16="http://schemas.microsoft.com/office/drawing/2014/main" id="{F9CAB506-0817-9FF4-57A1-9BB5B5056699}"/>
              </a:ext>
            </a:extLst>
          </p:cNvPr>
          <p:cNvPicPr>
            <a:picLocks noChangeAspect="1"/>
          </p:cNvPicPr>
          <p:nvPr/>
        </p:nvPicPr>
        <p:blipFill>
          <a:blip r:embed="rId6"/>
          <a:stretch>
            <a:fillRect/>
          </a:stretch>
        </p:blipFill>
        <p:spPr>
          <a:xfrm>
            <a:off x="4974843" y="3661427"/>
            <a:ext cx="2178000" cy="2178000"/>
          </a:xfrm>
          <a:prstGeom prst="rect">
            <a:avLst/>
          </a:prstGeom>
        </p:spPr>
      </p:pic>
      <p:pic>
        <p:nvPicPr>
          <p:cNvPr id="3" name="Bilde 2" descr="Et bilde som inneholder vann, utendørs, himmel, natur&#10;&#10;Automatisk generert beskrivelse">
            <a:extLst>
              <a:ext uri="{FF2B5EF4-FFF2-40B4-BE49-F238E27FC236}">
                <a16:creationId xmlns:a16="http://schemas.microsoft.com/office/drawing/2014/main" id="{866171E3-5C3E-8D01-9ABC-4CB8B873C150}"/>
              </a:ext>
            </a:extLst>
          </p:cNvPr>
          <p:cNvPicPr>
            <a:picLocks noChangeAspect="1"/>
          </p:cNvPicPr>
          <p:nvPr/>
        </p:nvPicPr>
        <p:blipFill rotWithShape="1">
          <a:blip r:embed="rId7"/>
          <a:srcRect t="6017" r="56" b="17392"/>
          <a:stretch/>
        </p:blipFill>
        <p:spPr>
          <a:xfrm>
            <a:off x="-12567" y="-9352"/>
            <a:ext cx="4965224" cy="2853781"/>
          </a:xfrm>
          <a:prstGeom prst="rect">
            <a:avLst/>
          </a:prstGeom>
        </p:spPr>
      </p:pic>
      <p:sp>
        <p:nvSpPr>
          <p:cNvPr id="12" name="TekstSylinder 11">
            <a:extLst>
              <a:ext uri="{FF2B5EF4-FFF2-40B4-BE49-F238E27FC236}">
                <a16:creationId xmlns:a16="http://schemas.microsoft.com/office/drawing/2014/main" id="{5DAE9C8A-91CB-4A71-49D7-7DC7AF4A6218}"/>
              </a:ext>
            </a:extLst>
          </p:cNvPr>
          <p:cNvSpPr txBox="1"/>
          <p:nvPr/>
        </p:nvSpPr>
        <p:spPr>
          <a:xfrm>
            <a:off x="295154" y="2175999"/>
            <a:ext cx="2815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960048">
                    <a:lumMod val="40000"/>
                    <a:lumOff val="60000"/>
                  </a:srgbClr>
                </a:solidFill>
                <a:effectLst/>
                <a:uLnTx/>
                <a:uFillTx/>
                <a:latin typeface="Arial"/>
                <a:ea typeface="+mn-ea"/>
                <a:cs typeface="+mn-cs"/>
              </a:rPr>
              <a:t>Sør-Østerdal</a:t>
            </a:r>
          </a:p>
        </p:txBody>
      </p:sp>
      <p:pic>
        <p:nvPicPr>
          <p:cNvPr id="39" name="Plassholder for bilde 38">
            <a:extLst>
              <a:ext uri="{FF2B5EF4-FFF2-40B4-BE49-F238E27FC236}">
                <a16:creationId xmlns:a16="http://schemas.microsoft.com/office/drawing/2014/main" id="{0C7C4D5A-9DCB-063E-A31D-293B68D33002}"/>
              </a:ext>
            </a:extLst>
          </p:cNvPr>
          <p:cNvPicPr>
            <a:picLocks noGrp="1" noChangeAspect="1"/>
          </p:cNvPicPr>
          <p:nvPr>
            <p:ph type="pic" sz="quarter" idx="10"/>
          </p:nvPr>
        </p:nvPicPr>
        <p:blipFill rotWithShape="1">
          <a:blip r:embed="rId8"/>
          <a:srcRect l="4272" r="7953"/>
          <a:stretch/>
        </p:blipFill>
        <p:spPr>
          <a:xfrm rot="5400000">
            <a:off x="4929667" y="247463"/>
            <a:ext cx="3214800" cy="2746858"/>
          </a:xfrm>
        </p:spPr>
      </p:pic>
      <p:sp>
        <p:nvSpPr>
          <p:cNvPr id="40" name="TekstSylinder 39">
            <a:extLst>
              <a:ext uri="{FF2B5EF4-FFF2-40B4-BE49-F238E27FC236}">
                <a16:creationId xmlns:a16="http://schemas.microsoft.com/office/drawing/2014/main" id="{F1EB2CFA-ABB1-7ED2-B47B-BB864015DD94}"/>
              </a:ext>
            </a:extLst>
          </p:cNvPr>
          <p:cNvSpPr txBox="1"/>
          <p:nvPr/>
        </p:nvSpPr>
        <p:spPr>
          <a:xfrm>
            <a:off x="6355979" y="55567"/>
            <a:ext cx="10757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B600">
                    <a:lumMod val="75000"/>
                  </a:srgbClr>
                </a:solidFill>
                <a:effectLst/>
                <a:uLnTx/>
                <a:uFillTx/>
                <a:latin typeface="Arial"/>
                <a:ea typeface="+mn-ea"/>
                <a:cs typeface="+mn-cs"/>
              </a:rPr>
              <a:t>Nord-Østerdal</a:t>
            </a:r>
            <a:endParaRPr kumimoji="0" lang="nb-NO"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kstSylinder 1">
            <a:extLst>
              <a:ext uri="{FF2B5EF4-FFF2-40B4-BE49-F238E27FC236}">
                <a16:creationId xmlns:a16="http://schemas.microsoft.com/office/drawing/2014/main" id="{5AD92840-11B5-4BA4-A6E1-5F95BB393C1B}"/>
              </a:ext>
            </a:extLst>
          </p:cNvPr>
          <p:cNvSpPr txBox="1"/>
          <p:nvPr/>
        </p:nvSpPr>
        <p:spPr>
          <a:xfrm>
            <a:off x="3239814" y="6206098"/>
            <a:ext cx="5474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rial"/>
                <a:ea typeface="+mn-ea"/>
                <a:cs typeface="+mn-cs"/>
              </a:rPr>
              <a:t>Tett på 2030 – ei regional distriktssatsing i Innlandet </a:t>
            </a:r>
          </a:p>
        </p:txBody>
      </p:sp>
    </p:spTree>
    <p:extLst>
      <p:ext uri="{BB962C8B-B14F-4D97-AF65-F5344CB8AC3E}">
        <p14:creationId xmlns:p14="http://schemas.microsoft.com/office/powerpoint/2010/main" val="307275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8858ACB-4E9F-1F76-B343-C43D46BE92BB}"/>
              </a:ext>
            </a:extLst>
          </p:cNvPr>
          <p:cNvSpPr>
            <a:spLocks noGrp="1"/>
          </p:cNvSpPr>
          <p:nvPr>
            <p:ph idx="1"/>
          </p:nvPr>
        </p:nvSpPr>
        <p:spPr>
          <a:xfrm>
            <a:off x="399856" y="3057326"/>
            <a:ext cx="3139710" cy="2607099"/>
          </a:xfrm>
        </p:spPr>
        <p:txBody>
          <a:bodyPr>
            <a:normAutofit fontScale="85000" lnSpcReduction="20000"/>
          </a:bodyPr>
          <a:lstStyle/>
          <a:p>
            <a:pPr algn="l">
              <a:spcBef>
                <a:spcPts val="0"/>
              </a:spcBef>
            </a:pPr>
            <a:r>
              <a:rPr lang="nb-NO" dirty="0"/>
              <a:t>Delmål:</a:t>
            </a:r>
          </a:p>
          <a:p>
            <a:pPr marL="285750" indent="-285750" algn="l">
              <a:spcBef>
                <a:spcPts val="0"/>
              </a:spcBef>
              <a:buFont typeface="Arial" panose="020B0604020202020204" pitchFamily="34" charset="0"/>
              <a:buChar char="•"/>
            </a:pPr>
            <a:r>
              <a:rPr lang="nb-NO" sz="1500" dirty="0">
                <a:cs typeface="Roboto" panose="02000000000000000000" pitchFamily="2" charset="0"/>
              </a:rPr>
              <a:t>Nedgangen i </a:t>
            </a:r>
            <a:r>
              <a:rPr lang="nb-NO" sz="1500" dirty="0" err="1">
                <a:cs typeface="Roboto" panose="02000000000000000000" pitchFamily="2" charset="0"/>
              </a:rPr>
              <a:t>folketal</a:t>
            </a:r>
            <a:r>
              <a:rPr lang="nb-NO" sz="1500" dirty="0">
                <a:cs typeface="Roboto" panose="02000000000000000000" pitchFamily="2" charset="0"/>
              </a:rPr>
              <a:t> er bremsa.</a:t>
            </a:r>
          </a:p>
          <a:p>
            <a:pPr marL="285750" indent="-285750" algn="l">
              <a:spcBef>
                <a:spcPts val="0"/>
              </a:spcBef>
              <a:buFont typeface="Arial" panose="020B0604020202020204" pitchFamily="34" charset="0"/>
              <a:buChar char="•"/>
            </a:pPr>
            <a:r>
              <a:rPr lang="nb-NO" sz="1500" dirty="0">
                <a:highlight>
                  <a:srgbClr val="FFFF00"/>
                </a:highlight>
                <a:cs typeface="Roboto" panose="02000000000000000000" pitchFamily="2" charset="0"/>
              </a:rPr>
              <a:t>Lokalsamfunna i distrikta har </a:t>
            </a:r>
            <a:r>
              <a:rPr lang="nb-NO" sz="1500" dirty="0" err="1">
                <a:highlight>
                  <a:srgbClr val="FFFF00"/>
                </a:highlight>
                <a:cs typeface="Roboto" panose="02000000000000000000" pitchFamily="2" charset="0"/>
              </a:rPr>
              <a:t>eit</a:t>
            </a:r>
            <a:r>
              <a:rPr lang="nb-NO" sz="1500" dirty="0">
                <a:highlight>
                  <a:srgbClr val="FFFF00"/>
                </a:highlight>
                <a:cs typeface="Roboto" panose="02000000000000000000" pitchFamily="2" charset="0"/>
              </a:rPr>
              <a:t> godt og variert </a:t>
            </a:r>
            <a:r>
              <a:rPr lang="nb-NO" sz="1500" dirty="0" err="1">
                <a:highlight>
                  <a:srgbClr val="FFFF00"/>
                </a:highlight>
                <a:cs typeface="Roboto" panose="02000000000000000000" pitchFamily="2" charset="0"/>
              </a:rPr>
              <a:t>tilbod</a:t>
            </a:r>
            <a:r>
              <a:rPr lang="nb-NO" sz="1500" dirty="0">
                <a:highlight>
                  <a:srgbClr val="FFFF00"/>
                </a:highlight>
                <a:cs typeface="Roboto" panose="02000000000000000000" pitchFamily="2" charset="0"/>
              </a:rPr>
              <a:t> av </a:t>
            </a:r>
            <a:r>
              <a:rPr lang="nb-NO" sz="1500" dirty="0" err="1">
                <a:highlight>
                  <a:srgbClr val="FFFF00"/>
                </a:highlight>
                <a:cs typeface="Roboto" panose="02000000000000000000" pitchFamily="2" charset="0"/>
              </a:rPr>
              <a:t>bustader</a:t>
            </a:r>
            <a:r>
              <a:rPr lang="nb-NO" sz="1500" dirty="0">
                <a:highlight>
                  <a:srgbClr val="FFFF00"/>
                </a:highlight>
                <a:cs typeface="Roboto" panose="02000000000000000000" pitchFamily="2" charset="0"/>
              </a:rPr>
              <a:t>, tilpassa </a:t>
            </a:r>
            <a:r>
              <a:rPr lang="nb-NO" sz="1500" dirty="0" err="1">
                <a:highlight>
                  <a:srgbClr val="FFFF00"/>
                </a:highlight>
                <a:cs typeface="Roboto" panose="02000000000000000000" pitchFamily="2" charset="0"/>
              </a:rPr>
              <a:t>dei</a:t>
            </a:r>
            <a:r>
              <a:rPr lang="nb-NO" sz="1500" dirty="0">
                <a:highlight>
                  <a:srgbClr val="FFFF00"/>
                </a:highlight>
                <a:cs typeface="Roboto" panose="02000000000000000000" pitchFamily="2" charset="0"/>
              </a:rPr>
              <a:t> lokale behova.</a:t>
            </a:r>
          </a:p>
          <a:p>
            <a:pPr marL="285750" indent="-285750" algn="l">
              <a:spcBef>
                <a:spcPts val="0"/>
              </a:spcBef>
              <a:buFont typeface="Arial" panose="020B0604020202020204" pitchFamily="34" charset="0"/>
              <a:buChar char="•"/>
            </a:pPr>
            <a:r>
              <a:rPr lang="nn-NO" sz="1500" dirty="0">
                <a:effectLst/>
                <a:cs typeface="Roboto" panose="02000000000000000000" pitchFamily="2" charset="0"/>
              </a:rPr>
              <a:t>Distrikta har levande og gode lokalsamfunn med tilgang på nødvendige tenester. </a:t>
            </a:r>
          </a:p>
          <a:p>
            <a:pPr marL="285750" indent="-285750" algn="l">
              <a:spcBef>
                <a:spcPts val="0"/>
              </a:spcBef>
              <a:buFont typeface="Arial" panose="020B0604020202020204" pitchFamily="34" charset="0"/>
              <a:buChar char="•"/>
            </a:pPr>
            <a:r>
              <a:rPr lang="nn-NO" sz="1500" dirty="0">
                <a:effectLst/>
                <a:cs typeface="Roboto" panose="02000000000000000000" pitchFamily="2" charset="0"/>
              </a:rPr>
              <a:t>Lokalsamfunna har ei aktiv frivilligheit, gode møteplassar og attraktive kulturtilbod.</a:t>
            </a:r>
            <a:endParaRPr lang="nb-NO" sz="1500" dirty="0">
              <a:effectLst/>
              <a:cs typeface="Roboto" panose="02000000000000000000" pitchFamily="2" charset="0"/>
            </a:endParaRPr>
          </a:p>
          <a:p>
            <a:pPr marL="285750" indent="-285750" algn="l">
              <a:spcBef>
                <a:spcPts val="0"/>
              </a:spcBef>
              <a:buFont typeface="Arial" panose="020B0604020202020204" pitchFamily="34" charset="0"/>
              <a:buChar char="•"/>
            </a:pPr>
            <a:r>
              <a:rPr lang="nb-NO" sz="1500" i="0" dirty="0" err="1">
                <a:cs typeface="Roboto" panose="02000000000000000000" pitchFamily="2" charset="0"/>
              </a:rPr>
              <a:t>Kollektivtilbodet</a:t>
            </a:r>
            <a:r>
              <a:rPr lang="nb-NO" sz="1500" i="0" dirty="0">
                <a:cs typeface="Roboto" panose="02000000000000000000" pitchFamily="2" charset="0"/>
              </a:rPr>
              <a:t> i </a:t>
            </a:r>
            <a:r>
              <a:rPr lang="nb-NO" sz="1500" i="0" dirty="0" err="1">
                <a:cs typeface="Roboto" panose="02000000000000000000" pitchFamily="2" charset="0"/>
              </a:rPr>
              <a:t>distriktsregionane</a:t>
            </a:r>
            <a:r>
              <a:rPr lang="nb-NO" sz="1500" i="0" dirty="0">
                <a:cs typeface="Roboto" panose="02000000000000000000" pitchFamily="2" charset="0"/>
              </a:rPr>
              <a:t> er samordna og godt</a:t>
            </a:r>
          </a:p>
          <a:p>
            <a:pPr marL="285750" indent="-285750" algn="l">
              <a:spcBef>
                <a:spcPts val="0"/>
              </a:spcBef>
              <a:buFont typeface="Arial" panose="020B0604020202020204" pitchFamily="34" charset="0"/>
              <a:buChar char="•"/>
            </a:pPr>
            <a:r>
              <a:rPr lang="nb-NO" sz="1500" dirty="0" err="1">
                <a:cs typeface="Roboto" panose="02000000000000000000" pitchFamily="2" charset="0"/>
              </a:rPr>
              <a:t>Vegane</a:t>
            </a:r>
            <a:r>
              <a:rPr lang="nb-NO" sz="1500" dirty="0">
                <a:cs typeface="Roboto" panose="02000000000000000000" pitchFamily="2" charset="0"/>
              </a:rPr>
              <a:t> i distrikta er trygge og effektive, med god standard</a:t>
            </a:r>
          </a:p>
          <a:p>
            <a:pPr marL="285750" indent="-285750" algn="l">
              <a:spcBef>
                <a:spcPts val="0"/>
              </a:spcBef>
              <a:buFont typeface="Arial" panose="020B0604020202020204" pitchFamily="34" charset="0"/>
              <a:buChar char="•"/>
            </a:pPr>
            <a:endParaRPr lang="nb-NO" dirty="0"/>
          </a:p>
          <a:p>
            <a:pPr marL="285750" indent="-285750" algn="l">
              <a:spcBef>
                <a:spcPts val="0"/>
              </a:spcBef>
              <a:buFont typeface="Arial" panose="020B0604020202020204" pitchFamily="34" charset="0"/>
              <a:buChar char="•"/>
            </a:pPr>
            <a:endParaRPr lang="nb-NO" dirty="0"/>
          </a:p>
          <a:p>
            <a:pPr marL="285750" indent="-285750" algn="l">
              <a:spcBef>
                <a:spcPts val="0"/>
              </a:spcBef>
              <a:buFont typeface="Arial" panose="020B0604020202020204" pitchFamily="34" charset="0"/>
              <a:buChar char="•"/>
            </a:pPr>
            <a:endParaRPr lang="nb-NO" dirty="0"/>
          </a:p>
          <a:p>
            <a:pPr marL="285750" indent="-285750" algn="l">
              <a:buFont typeface="Arial" panose="020B0604020202020204" pitchFamily="34" charset="0"/>
              <a:buChar char="•"/>
            </a:pPr>
            <a:endParaRPr lang="nb-NO" dirty="0"/>
          </a:p>
        </p:txBody>
      </p:sp>
      <p:sp>
        <p:nvSpPr>
          <p:cNvPr id="3" name="Plassholder for tekst 2">
            <a:extLst>
              <a:ext uri="{FF2B5EF4-FFF2-40B4-BE49-F238E27FC236}">
                <a16:creationId xmlns:a16="http://schemas.microsoft.com/office/drawing/2014/main" id="{3C2D115B-C8BA-5578-4F4A-E8B4F7A86192}"/>
              </a:ext>
            </a:extLst>
          </p:cNvPr>
          <p:cNvSpPr>
            <a:spLocks noGrp="1"/>
          </p:cNvSpPr>
          <p:nvPr>
            <p:ph type="body" sz="quarter" idx="10"/>
          </p:nvPr>
        </p:nvSpPr>
        <p:spPr>
          <a:xfrm>
            <a:off x="3741906" y="3050000"/>
            <a:ext cx="4863829" cy="2897508"/>
          </a:xfrm>
        </p:spPr>
        <p:txBody>
          <a:bodyPr/>
          <a:lstStyle/>
          <a:p>
            <a:pPr algn="l">
              <a:spcBef>
                <a:spcPts val="0"/>
              </a:spcBef>
            </a:pPr>
            <a:r>
              <a:rPr lang="nb-NO" sz="1500" dirty="0"/>
              <a:t>Delmål:</a:t>
            </a:r>
          </a:p>
          <a:p>
            <a:pPr marL="285750" indent="-285750" algn="l">
              <a:spcBef>
                <a:spcPts val="0"/>
              </a:spcBef>
              <a:buFont typeface="Arial" panose="020B0604020202020204" pitchFamily="34" charset="0"/>
              <a:buChar char="•"/>
            </a:pPr>
            <a:r>
              <a:rPr lang="nb-NO" sz="1300" dirty="0" err="1">
                <a:highlight>
                  <a:srgbClr val="FFFF00"/>
                </a:highlight>
              </a:rPr>
              <a:t>Distriktsregionane</a:t>
            </a:r>
            <a:r>
              <a:rPr lang="nb-NO" sz="1300" dirty="0">
                <a:highlight>
                  <a:srgbClr val="FFFF00"/>
                </a:highlight>
              </a:rPr>
              <a:t> har </a:t>
            </a:r>
            <a:r>
              <a:rPr lang="nb-NO" sz="1300" dirty="0" err="1">
                <a:highlight>
                  <a:srgbClr val="FFFF00"/>
                </a:highlight>
              </a:rPr>
              <a:t>eit</a:t>
            </a:r>
            <a:r>
              <a:rPr lang="nb-NO" sz="1300" dirty="0">
                <a:highlight>
                  <a:srgbClr val="FFFF00"/>
                </a:highlight>
              </a:rPr>
              <a:t> godt og </a:t>
            </a:r>
            <a:r>
              <a:rPr lang="nb-NO" sz="1300" dirty="0" err="1">
                <a:highlight>
                  <a:srgbClr val="FFFF00"/>
                </a:highlight>
              </a:rPr>
              <a:t>heilskapleg</a:t>
            </a:r>
            <a:r>
              <a:rPr lang="nb-NO" sz="1300" dirty="0">
                <a:highlight>
                  <a:srgbClr val="FFFF00"/>
                </a:highlight>
              </a:rPr>
              <a:t> desentralisert </a:t>
            </a:r>
            <a:r>
              <a:rPr lang="nb-NO" sz="1300" dirty="0" err="1">
                <a:highlight>
                  <a:srgbClr val="FFFF00"/>
                </a:highlight>
              </a:rPr>
              <a:t>utdanningstilbod</a:t>
            </a:r>
            <a:r>
              <a:rPr lang="nb-NO" sz="1300" dirty="0">
                <a:highlight>
                  <a:srgbClr val="FFFF00"/>
                </a:highlight>
              </a:rPr>
              <a:t>, tilpassa arbeidslivet sine behov.</a:t>
            </a:r>
          </a:p>
          <a:p>
            <a:pPr marL="285750" indent="-285750" algn="l">
              <a:spcBef>
                <a:spcPts val="0"/>
              </a:spcBef>
              <a:buFont typeface="Arial" panose="020B0604020202020204" pitchFamily="34" charset="0"/>
              <a:buChar char="•"/>
            </a:pPr>
            <a:r>
              <a:rPr lang="nb-NO" sz="1300" dirty="0"/>
              <a:t>Det er god rekruttering til og stor </a:t>
            </a:r>
            <a:r>
              <a:rPr lang="nb-NO" sz="1300" dirty="0" err="1"/>
              <a:t>framtidstru</a:t>
            </a:r>
            <a:r>
              <a:rPr lang="nb-NO" sz="1300" dirty="0"/>
              <a:t> i landbruket.</a:t>
            </a:r>
          </a:p>
          <a:p>
            <a:pPr marL="285750" indent="-285750" algn="l">
              <a:spcBef>
                <a:spcPts val="0"/>
              </a:spcBef>
              <a:buFont typeface="Arial" panose="020B0604020202020204" pitchFamily="34" charset="0"/>
              <a:buChar char="•"/>
            </a:pPr>
            <a:r>
              <a:rPr lang="nb-NO" sz="1300" dirty="0">
                <a:highlight>
                  <a:srgbClr val="FFFF00"/>
                </a:highlight>
              </a:rPr>
              <a:t>Næringslivet har god tilgang til arbeidskraft med riktig kompetanse.</a:t>
            </a:r>
          </a:p>
          <a:p>
            <a:pPr marL="285750" indent="-285750" algn="l">
              <a:spcBef>
                <a:spcPts val="0"/>
              </a:spcBef>
              <a:buFont typeface="Arial" panose="020B0604020202020204" pitchFamily="34" charset="0"/>
              <a:buChar char="•"/>
            </a:pPr>
            <a:r>
              <a:rPr lang="nb-NO" sz="1300" dirty="0"/>
              <a:t>Det </a:t>
            </a:r>
            <a:r>
              <a:rPr lang="nb-NO" sz="1300" dirty="0" err="1"/>
              <a:t>grøne</a:t>
            </a:r>
            <a:r>
              <a:rPr lang="nb-NO" sz="1300" dirty="0"/>
              <a:t> skiftet </a:t>
            </a:r>
            <a:r>
              <a:rPr lang="nb-NO" sz="1300" dirty="0" err="1"/>
              <a:t>sikrar</a:t>
            </a:r>
            <a:r>
              <a:rPr lang="nb-NO" sz="1300" dirty="0"/>
              <a:t> </a:t>
            </a:r>
            <a:r>
              <a:rPr lang="nb-NO" sz="1300" dirty="0" err="1"/>
              <a:t>eksisterande</a:t>
            </a:r>
            <a:r>
              <a:rPr lang="nb-NO" sz="1300" dirty="0"/>
              <a:t> og skaper nye </a:t>
            </a:r>
            <a:r>
              <a:rPr lang="nb-NO" sz="1300" dirty="0" err="1"/>
              <a:t>arbeidsplassar</a:t>
            </a:r>
            <a:r>
              <a:rPr lang="nb-NO" sz="1300" dirty="0"/>
              <a:t>, og verdiskapinga blir </a:t>
            </a:r>
            <a:r>
              <a:rPr lang="nb-NO" sz="1300" dirty="0" err="1"/>
              <a:t>verande</a:t>
            </a:r>
            <a:r>
              <a:rPr lang="nb-NO" sz="1300" dirty="0"/>
              <a:t> i bygdene.</a:t>
            </a:r>
          </a:p>
          <a:p>
            <a:pPr marL="285750" indent="-285750" algn="l">
              <a:spcBef>
                <a:spcPts val="0"/>
              </a:spcBef>
              <a:buFont typeface="Arial" panose="020B0604020202020204" pitchFamily="34" charset="0"/>
              <a:buChar char="•"/>
            </a:pPr>
            <a:r>
              <a:rPr lang="nb-NO" sz="1300" dirty="0" err="1"/>
              <a:t>Sysselsetjinga</a:t>
            </a:r>
            <a:r>
              <a:rPr lang="nb-NO" sz="1300" dirty="0"/>
              <a:t> i </a:t>
            </a:r>
            <a:r>
              <a:rPr lang="nb-NO" sz="1300" dirty="0" err="1"/>
              <a:t>distriktsregionane</a:t>
            </a:r>
            <a:r>
              <a:rPr lang="nb-NO" sz="1300" dirty="0"/>
              <a:t> er høg, med god tilgang på varierte </a:t>
            </a:r>
            <a:r>
              <a:rPr lang="nb-NO" sz="1300" dirty="0" err="1"/>
              <a:t>heiltids</a:t>
            </a:r>
            <a:r>
              <a:rPr lang="nb-NO" sz="1300" dirty="0"/>
              <a:t>- og </a:t>
            </a:r>
            <a:r>
              <a:rPr lang="nb-NO" sz="1300" dirty="0" err="1"/>
              <a:t>heilårsarbeidsplassar</a:t>
            </a:r>
            <a:r>
              <a:rPr lang="nb-NO" sz="1300" dirty="0"/>
              <a:t>.</a:t>
            </a:r>
          </a:p>
          <a:p>
            <a:pPr marL="285750" indent="-285750" algn="l">
              <a:spcBef>
                <a:spcPts val="0"/>
              </a:spcBef>
              <a:buFont typeface="Arial" panose="020B0604020202020204" pitchFamily="34" charset="0"/>
              <a:buChar char="•"/>
            </a:pPr>
            <a:r>
              <a:rPr lang="nb-NO" sz="1300" dirty="0">
                <a:highlight>
                  <a:srgbClr val="FFFF00"/>
                </a:highlight>
              </a:rPr>
              <a:t>Staten og fylkeskommunen har flytta </a:t>
            </a:r>
            <a:r>
              <a:rPr lang="nb-NO" sz="1300" dirty="0" err="1">
                <a:highlight>
                  <a:srgbClr val="FFFF00"/>
                </a:highlight>
              </a:rPr>
              <a:t>fleire</a:t>
            </a:r>
            <a:r>
              <a:rPr lang="nb-NO" sz="1300" dirty="0">
                <a:highlight>
                  <a:srgbClr val="FFFF00"/>
                </a:highlight>
              </a:rPr>
              <a:t> </a:t>
            </a:r>
            <a:r>
              <a:rPr lang="nb-NO" sz="1300" dirty="0" err="1">
                <a:highlight>
                  <a:srgbClr val="FFFF00"/>
                </a:highlight>
              </a:rPr>
              <a:t>arbeidsplassar</a:t>
            </a:r>
            <a:r>
              <a:rPr lang="nb-NO" sz="1300" dirty="0">
                <a:highlight>
                  <a:srgbClr val="FFFF00"/>
                </a:highlight>
              </a:rPr>
              <a:t> til </a:t>
            </a:r>
            <a:r>
              <a:rPr lang="nb-NO" sz="1300" dirty="0" err="1">
                <a:highlight>
                  <a:srgbClr val="FFFF00"/>
                </a:highlight>
              </a:rPr>
              <a:t>distriktsregionane</a:t>
            </a:r>
            <a:r>
              <a:rPr lang="nb-NO" sz="1300" dirty="0">
                <a:highlight>
                  <a:srgbClr val="FFFF00"/>
                </a:highlight>
              </a:rPr>
              <a:t> i Innlandet</a:t>
            </a:r>
            <a:r>
              <a:rPr lang="nb-NO" sz="1300" dirty="0">
                <a:solidFill>
                  <a:srgbClr val="FF0000"/>
                </a:solidFill>
                <a:highlight>
                  <a:srgbClr val="FFFF00"/>
                </a:highlight>
              </a:rPr>
              <a:t>.</a:t>
            </a:r>
          </a:p>
          <a:p>
            <a:pPr marL="285750" indent="-285750" algn="l">
              <a:spcBef>
                <a:spcPts val="0"/>
              </a:spcBef>
              <a:buFont typeface="Arial" panose="020B0604020202020204" pitchFamily="34" charset="0"/>
              <a:buChar char="•"/>
            </a:pPr>
            <a:r>
              <a:rPr lang="nb-NO" sz="1300" dirty="0">
                <a:solidFill>
                  <a:schemeClr val="accent1">
                    <a:lumMod val="50000"/>
                  </a:schemeClr>
                </a:solidFill>
                <a:highlight>
                  <a:srgbClr val="FFFF00"/>
                </a:highlight>
              </a:rPr>
              <a:t>Lokalsamfunna og arbeidslivet har plass til alle.</a:t>
            </a:r>
          </a:p>
          <a:p>
            <a:pPr marL="285750" indent="-285750" algn="l">
              <a:spcBef>
                <a:spcPts val="0"/>
              </a:spcBef>
              <a:buFont typeface="Arial" panose="020B0604020202020204" pitchFamily="34" charset="0"/>
              <a:buChar char="•"/>
            </a:pPr>
            <a:endParaRPr lang="nb-NO" sz="1400" dirty="0"/>
          </a:p>
          <a:p>
            <a:pPr marL="285750" indent="-285750" algn="l">
              <a:spcBef>
                <a:spcPts val="0"/>
              </a:spcBef>
              <a:buFont typeface="Arial" panose="020B0604020202020204" pitchFamily="34" charset="0"/>
              <a:buChar char="•"/>
            </a:pPr>
            <a:endParaRPr lang="nb-NO" sz="1400" dirty="0"/>
          </a:p>
          <a:p>
            <a:pPr algn="l">
              <a:spcBef>
                <a:spcPts val="0"/>
              </a:spcBef>
            </a:pPr>
            <a:endParaRPr lang="nb-NO" dirty="0"/>
          </a:p>
          <a:p>
            <a:pPr algn="l"/>
            <a:endParaRPr lang="nb-NO" dirty="0"/>
          </a:p>
        </p:txBody>
      </p:sp>
      <p:sp>
        <p:nvSpPr>
          <p:cNvPr id="4" name="Plassholder for tekst 3">
            <a:extLst>
              <a:ext uri="{FF2B5EF4-FFF2-40B4-BE49-F238E27FC236}">
                <a16:creationId xmlns:a16="http://schemas.microsoft.com/office/drawing/2014/main" id="{4D8CF7D5-3866-7BB7-B7C4-4E043FDB60C7}"/>
              </a:ext>
            </a:extLst>
          </p:cNvPr>
          <p:cNvSpPr>
            <a:spLocks noGrp="1"/>
          </p:cNvSpPr>
          <p:nvPr>
            <p:ph type="body" sz="quarter" idx="11"/>
          </p:nvPr>
        </p:nvSpPr>
        <p:spPr>
          <a:xfrm>
            <a:off x="8958520" y="3128675"/>
            <a:ext cx="2894013" cy="2395994"/>
          </a:xfrm>
        </p:spPr>
        <p:txBody>
          <a:bodyPr/>
          <a:lstStyle/>
          <a:p>
            <a:pPr algn="l">
              <a:spcBef>
                <a:spcPts val="0"/>
              </a:spcBef>
            </a:pPr>
            <a:r>
              <a:rPr lang="nb-NO" dirty="0"/>
              <a:t>Delmål:</a:t>
            </a:r>
          </a:p>
          <a:p>
            <a:pPr marL="285750" indent="-285750" algn="l">
              <a:spcBef>
                <a:spcPts val="0"/>
              </a:spcBef>
              <a:buFont typeface="Arial" panose="020B0604020202020204" pitchFamily="34" charset="0"/>
              <a:buChar char="•"/>
            </a:pPr>
            <a:r>
              <a:rPr lang="nb-NO" dirty="0">
                <a:highlight>
                  <a:srgbClr val="FFFF00"/>
                </a:highlight>
              </a:rPr>
              <a:t>Det er gjennomført forsøk og pilotprosjekt i alle </a:t>
            </a:r>
            <a:r>
              <a:rPr lang="nb-NO" dirty="0" err="1">
                <a:highlight>
                  <a:srgbClr val="FFFF00"/>
                </a:highlight>
              </a:rPr>
              <a:t>regionar</a:t>
            </a:r>
            <a:r>
              <a:rPr lang="nb-NO" dirty="0">
                <a:highlight>
                  <a:srgbClr val="FFFF00"/>
                </a:highlight>
              </a:rPr>
              <a:t>. </a:t>
            </a:r>
          </a:p>
          <a:p>
            <a:pPr marL="285750" indent="-285750" algn="l">
              <a:spcBef>
                <a:spcPts val="0"/>
              </a:spcBef>
              <a:buFont typeface="Arial" panose="020B0604020202020204" pitchFamily="34" charset="0"/>
              <a:buChar char="•"/>
            </a:pPr>
            <a:r>
              <a:rPr lang="nb-NO" dirty="0"/>
              <a:t>Det er godt samarbeid mellom staten og fylkeskommunen om utvikling i distrikta i Innlandet.                                       </a:t>
            </a:r>
          </a:p>
        </p:txBody>
      </p:sp>
      <p:sp>
        <p:nvSpPr>
          <p:cNvPr id="5" name="Plassholder for tekst 4">
            <a:extLst>
              <a:ext uri="{FF2B5EF4-FFF2-40B4-BE49-F238E27FC236}">
                <a16:creationId xmlns:a16="http://schemas.microsoft.com/office/drawing/2014/main" id="{B9EEADB3-2F18-7972-3B09-EC20173302EB}"/>
              </a:ext>
            </a:extLst>
          </p:cNvPr>
          <p:cNvSpPr>
            <a:spLocks noGrp="1"/>
          </p:cNvSpPr>
          <p:nvPr>
            <p:ph type="body" sz="quarter" idx="12"/>
          </p:nvPr>
        </p:nvSpPr>
        <p:spPr>
          <a:xfrm>
            <a:off x="399856" y="2487004"/>
            <a:ext cx="2852743" cy="537858"/>
          </a:xfrm>
        </p:spPr>
        <p:txBody>
          <a:bodyPr/>
          <a:lstStyle/>
          <a:p>
            <a:r>
              <a:rPr lang="nb-NO"/>
              <a:t>Attraktivitet og </a:t>
            </a:r>
            <a:r>
              <a:rPr lang="nb-NO" err="1"/>
              <a:t>bulyst</a:t>
            </a:r>
            <a:endParaRPr lang="nb-NO"/>
          </a:p>
        </p:txBody>
      </p:sp>
      <p:sp>
        <p:nvSpPr>
          <p:cNvPr id="6" name="Plassholder for tekst 5">
            <a:extLst>
              <a:ext uri="{FF2B5EF4-FFF2-40B4-BE49-F238E27FC236}">
                <a16:creationId xmlns:a16="http://schemas.microsoft.com/office/drawing/2014/main" id="{5D751612-54EE-93D5-1FAD-743A8AC8D54E}"/>
              </a:ext>
            </a:extLst>
          </p:cNvPr>
          <p:cNvSpPr>
            <a:spLocks noGrp="1"/>
          </p:cNvSpPr>
          <p:nvPr>
            <p:ph type="body" sz="quarter" idx="13"/>
          </p:nvPr>
        </p:nvSpPr>
        <p:spPr>
          <a:xfrm>
            <a:off x="4647699" y="2465499"/>
            <a:ext cx="2894012" cy="537856"/>
          </a:xfrm>
        </p:spPr>
        <p:txBody>
          <a:bodyPr/>
          <a:lstStyle/>
          <a:p>
            <a:r>
              <a:rPr lang="nb-NO" err="1"/>
              <a:t>Menneskelege</a:t>
            </a:r>
            <a:r>
              <a:rPr lang="nb-NO"/>
              <a:t> og naturbaserte </a:t>
            </a:r>
            <a:r>
              <a:rPr lang="nb-NO" err="1"/>
              <a:t>ressursar</a:t>
            </a:r>
            <a:endParaRPr lang="nb-NO"/>
          </a:p>
        </p:txBody>
      </p:sp>
      <p:sp>
        <p:nvSpPr>
          <p:cNvPr id="7" name="Plassholder for tekst 6">
            <a:extLst>
              <a:ext uri="{FF2B5EF4-FFF2-40B4-BE49-F238E27FC236}">
                <a16:creationId xmlns:a16="http://schemas.microsoft.com/office/drawing/2014/main" id="{DA7A85EE-BE40-3B1D-46B5-654F951CF45E}"/>
              </a:ext>
            </a:extLst>
          </p:cNvPr>
          <p:cNvSpPr>
            <a:spLocks noGrp="1"/>
          </p:cNvSpPr>
          <p:nvPr>
            <p:ph type="body" sz="quarter" idx="14"/>
          </p:nvPr>
        </p:nvSpPr>
        <p:spPr>
          <a:xfrm>
            <a:off x="8958520" y="2487004"/>
            <a:ext cx="2894012" cy="630264"/>
          </a:xfrm>
        </p:spPr>
        <p:txBody>
          <a:bodyPr/>
          <a:lstStyle/>
          <a:p>
            <a:r>
              <a:rPr lang="nb-NO" err="1"/>
              <a:t>Statleg</a:t>
            </a:r>
            <a:r>
              <a:rPr lang="nb-NO"/>
              <a:t> distriktspolitikk</a:t>
            </a:r>
          </a:p>
        </p:txBody>
      </p:sp>
      <p:pic>
        <p:nvPicPr>
          <p:cNvPr id="18" name="Plassholder for bilde 17" descr="Et bilde som inneholder utendørs, grunn, himmel, jord&#10;&#10;Automatisk generert beskrivelse">
            <a:extLst>
              <a:ext uri="{FF2B5EF4-FFF2-40B4-BE49-F238E27FC236}">
                <a16:creationId xmlns:a16="http://schemas.microsoft.com/office/drawing/2014/main" id="{F9D50D37-5BC0-F356-42C6-1AFAD9BCD0AE}"/>
              </a:ext>
            </a:extLst>
          </p:cNvPr>
          <p:cNvPicPr>
            <a:picLocks noGrp="1" noChangeAspect="1"/>
          </p:cNvPicPr>
          <p:nvPr>
            <p:ph type="pic" sz="quarter" idx="16"/>
          </p:nvPr>
        </p:nvPicPr>
        <p:blipFill>
          <a:blip r:embed="rId3"/>
          <a:srcRect t="6884" b="6884"/>
          <a:stretch>
            <a:fillRect/>
          </a:stretch>
        </p:blipFill>
        <p:spPr>
          <a:xfrm>
            <a:off x="4647699" y="557216"/>
            <a:ext cx="2894013" cy="1871663"/>
          </a:xfrm>
        </p:spPr>
      </p:pic>
      <p:pic>
        <p:nvPicPr>
          <p:cNvPr id="20" name="Plassholder for bilde 19" descr="Et bilde som inneholder himmel, utendørs, fjell, snø&#10;&#10;Automatisk generert beskrivelse">
            <a:extLst>
              <a:ext uri="{FF2B5EF4-FFF2-40B4-BE49-F238E27FC236}">
                <a16:creationId xmlns:a16="http://schemas.microsoft.com/office/drawing/2014/main" id="{6266C08B-100C-20D0-EE47-81155FCAC126}"/>
              </a:ext>
            </a:extLst>
          </p:cNvPr>
          <p:cNvPicPr>
            <a:picLocks noGrp="1" noChangeAspect="1"/>
          </p:cNvPicPr>
          <p:nvPr>
            <p:ph type="pic" sz="quarter" idx="17"/>
          </p:nvPr>
        </p:nvPicPr>
        <p:blipFill>
          <a:blip r:embed="rId4"/>
          <a:srcRect t="6775" b="6775"/>
          <a:stretch>
            <a:fillRect/>
          </a:stretch>
        </p:blipFill>
        <p:spPr>
          <a:xfrm>
            <a:off x="8958520" y="552454"/>
            <a:ext cx="2894013" cy="1876425"/>
          </a:xfrm>
        </p:spPr>
      </p:pic>
      <p:pic>
        <p:nvPicPr>
          <p:cNvPr id="16" name="Plassholder for bilde 15" descr="Et bilde som inneholder diagram&#10;&#10;Automatisk generert beskrivelse">
            <a:extLst>
              <a:ext uri="{FF2B5EF4-FFF2-40B4-BE49-F238E27FC236}">
                <a16:creationId xmlns:a16="http://schemas.microsoft.com/office/drawing/2014/main" id="{0D69AE52-00F7-42CB-9C37-D0FE28C60039}"/>
              </a:ext>
            </a:extLst>
          </p:cNvPr>
          <p:cNvPicPr>
            <a:picLocks noGrp="1" noChangeAspect="1"/>
          </p:cNvPicPr>
          <p:nvPr>
            <p:ph type="pic" sz="quarter" idx="15"/>
          </p:nvPr>
        </p:nvPicPr>
        <p:blipFill>
          <a:blip r:embed="rId5"/>
          <a:srcRect l="3908" r="3908"/>
          <a:stretch>
            <a:fillRect/>
          </a:stretch>
        </p:blipFill>
        <p:spPr>
          <a:xfrm>
            <a:off x="456754" y="532329"/>
            <a:ext cx="2738949" cy="1902307"/>
          </a:xfrm>
        </p:spPr>
      </p:pic>
      <p:sp>
        <p:nvSpPr>
          <p:cNvPr id="21" name="TekstSylinder 20">
            <a:extLst>
              <a:ext uri="{FF2B5EF4-FFF2-40B4-BE49-F238E27FC236}">
                <a16:creationId xmlns:a16="http://schemas.microsoft.com/office/drawing/2014/main" id="{048CC06E-2922-B085-204A-E9072D89E264}"/>
              </a:ext>
            </a:extLst>
          </p:cNvPr>
          <p:cNvSpPr txBox="1"/>
          <p:nvPr/>
        </p:nvSpPr>
        <p:spPr>
          <a:xfrm>
            <a:off x="826576" y="159012"/>
            <a:ext cx="103484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9D4F">
                    <a:lumMod val="50000"/>
                  </a:srgbClr>
                </a:solidFill>
                <a:effectLst/>
                <a:uLnTx/>
                <a:uFillTx/>
                <a:latin typeface="Arial"/>
                <a:ea typeface="+mn-ea"/>
                <a:cs typeface="+mn-cs"/>
              </a:rPr>
              <a:t>Hovedmål og delmål for 2030. Prioriterte delmål ved oppstart er gula ut</a:t>
            </a:r>
          </a:p>
        </p:txBody>
      </p:sp>
      <p:sp>
        <p:nvSpPr>
          <p:cNvPr id="10" name="TekstSylinder 9">
            <a:extLst>
              <a:ext uri="{FF2B5EF4-FFF2-40B4-BE49-F238E27FC236}">
                <a16:creationId xmlns:a16="http://schemas.microsoft.com/office/drawing/2014/main" id="{51F3F2B1-84FC-F73F-BF94-1C8D2C842368}"/>
              </a:ext>
            </a:extLst>
          </p:cNvPr>
          <p:cNvSpPr txBox="1"/>
          <p:nvPr/>
        </p:nvSpPr>
        <p:spPr>
          <a:xfrm>
            <a:off x="1254265" y="494515"/>
            <a:ext cx="218485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Bulysta</a:t>
            </a:r>
            <a:r>
              <a:rPr kumimoji="0" lang="nb-NO" sz="1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i distrikts-</a:t>
            </a:r>
            <a:r>
              <a:rPr kumimoji="0" lang="nb-NO" sz="1400" b="1"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kommunane</a:t>
            </a:r>
            <a:r>
              <a:rPr kumimoji="0" lang="nb-NO" sz="1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er </a:t>
            </a:r>
            <a:r>
              <a:rPr kumimoji="0" lang="nb-NO" sz="1400" b="1"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auka</a:t>
            </a:r>
            <a:endParaRPr kumimoji="0" lang="nb-NO" sz="1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TekstSylinder 10">
            <a:extLst>
              <a:ext uri="{FF2B5EF4-FFF2-40B4-BE49-F238E27FC236}">
                <a16:creationId xmlns:a16="http://schemas.microsoft.com/office/drawing/2014/main" id="{4D1AE037-B3B8-7EC3-B3C6-309514E3314F}"/>
              </a:ext>
            </a:extLst>
          </p:cNvPr>
          <p:cNvSpPr txBox="1"/>
          <p:nvPr/>
        </p:nvSpPr>
        <p:spPr>
          <a:xfrm>
            <a:off x="4952326" y="1102009"/>
            <a:ext cx="252686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Dei </a:t>
            </a:r>
            <a:r>
              <a:rPr kumimoji="0" lang="nb-NO" sz="1400" b="1" i="0" u="none" strike="noStrike" kern="1200" cap="none" spc="0" normalizeH="0" baseline="0" noProof="0" err="1">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menneskelege</a:t>
            </a:r>
            <a:r>
              <a:rPr kumimoji="0" lang="nb-NO" sz="1400" b="1" i="0" u="none" strike="noStrike" kern="1200" cap="none" spc="0" normalizeH="0" baseline="0" noProof="0">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 og naturbaserte </a:t>
            </a:r>
            <a:r>
              <a:rPr kumimoji="0" lang="nb-NO" sz="1400" b="1" i="0" u="none" strike="noStrike" kern="1200" cap="none" spc="0" normalizeH="0" baseline="0" noProof="0" err="1">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ressursane</a:t>
            </a:r>
            <a:r>
              <a:rPr kumimoji="0" lang="nb-NO" sz="1400" b="1" i="0" u="none" strike="noStrike" kern="1200" cap="none" spc="0" normalizeH="0" baseline="0" noProof="0">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 blir nytta </a:t>
            </a:r>
            <a:r>
              <a:rPr kumimoji="0" lang="nn-NO" sz="1400" b="1" i="0" u="none" strike="noStrike" kern="1200" cap="none" spc="0" normalizeH="0" baseline="0" noProof="0">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slik at attraktivitet, </a:t>
            </a:r>
            <a:r>
              <a:rPr kumimoji="0" lang="nn-NO" sz="1400" b="1" i="0" u="none" strike="noStrike" kern="1200" cap="none" spc="0" normalizeH="0" baseline="0" noProof="0" err="1">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inkludering</a:t>
            </a:r>
            <a:r>
              <a:rPr kumimoji="0" lang="nn-NO" sz="1400" b="1" i="0" u="none" strike="noStrike" kern="1200" cap="none" spc="0" normalizeH="0" baseline="0" noProof="0">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 og verdiskaping er auka.</a:t>
            </a:r>
            <a:r>
              <a:rPr kumimoji="0" lang="nb-NO" sz="1400" b="1" i="0" u="none" strike="noStrike" kern="1200" cap="none" spc="0" normalizeH="0" baseline="0" noProof="0">
                <a:ln>
                  <a:noFill/>
                </a:ln>
                <a:solidFill>
                  <a:srgbClr val="FFB600">
                    <a:lumMod val="40000"/>
                    <a:lumOff val="60000"/>
                  </a:srgbClr>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2" name="TekstSylinder 11">
            <a:extLst>
              <a:ext uri="{FF2B5EF4-FFF2-40B4-BE49-F238E27FC236}">
                <a16:creationId xmlns:a16="http://schemas.microsoft.com/office/drawing/2014/main" id="{8409047C-C313-833D-92E1-260A5DA086C6}"/>
              </a:ext>
            </a:extLst>
          </p:cNvPr>
          <p:cNvSpPr txBox="1"/>
          <p:nvPr/>
        </p:nvSpPr>
        <p:spPr>
          <a:xfrm>
            <a:off x="9528622" y="494329"/>
            <a:ext cx="2354782"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Vi har gitt bidrag til </a:t>
            </a:r>
            <a:r>
              <a:rPr kumimoji="0" lang="nb-NO" sz="1300" b="1"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ein</a:t>
            </a:r>
            <a:r>
              <a:rPr kumimoji="0" lang="nb-NO" sz="13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ny og betre distriktspolitikk, basert på gode </a:t>
            </a:r>
            <a:r>
              <a:rPr kumimoji="0" lang="nb-NO" sz="1300" b="1"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erfaringar</a:t>
            </a:r>
            <a:r>
              <a:rPr kumimoji="0" lang="nb-NO" sz="13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nb-NO" sz="1300" b="1"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frå</a:t>
            </a:r>
            <a:r>
              <a:rPr kumimoji="0" lang="nb-NO" sz="13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forsøk  og pilotprosjekt i Innlandet</a:t>
            </a:r>
            <a:r>
              <a:rPr kumimoji="0" lang="nb-NO" sz="1800" b="1" i="0" u="none" strike="noStrike" kern="1200" cap="none" spc="0" normalizeH="0" baseline="0" noProof="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1375669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965420-AB12-BA17-971D-2ECB59A31CE3}"/>
              </a:ext>
            </a:extLst>
          </p:cNvPr>
          <p:cNvSpPr>
            <a:spLocks noGrp="1"/>
          </p:cNvSpPr>
          <p:nvPr>
            <p:ph type="title"/>
          </p:nvPr>
        </p:nvSpPr>
        <p:spPr/>
        <p:txBody>
          <a:bodyPr>
            <a:normAutofit fontScale="90000"/>
          </a:bodyPr>
          <a:lstStyle/>
          <a:p>
            <a:r>
              <a:rPr lang="nb-NO" dirty="0"/>
              <a:t>Styringsgruppa har tilrådd følgende tiltak i oppstarten av prosjektet:</a:t>
            </a:r>
          </a:p>
        </p:txBody>
      </p:sp>
      <p:sp>
        <p:nvSpPr>
          <p:cNvPr id="3" name="Plassholder for tekst 2">
            <a:extLst>
              <a:ext uri="{FF2B5EF4-FFF2-40B4-BE49-F238E27FC236}">
                <a16:creationId xmlns:a16="http://schemas.microsoft.com/office/drawing/2014/main" id="{16708AC0-F53E-44B2-899A-1443616FAC71}"/>
              </a:ext>
            </a:extLst>
          </p:cNvPr>
          <p:cNvSpPr>
            <a:spLocks noGrp="1"/>
          </p:cNvSpPr>
          <p:nvPr>
            <p:ph type="body" sz="quarter" idx="10"/>
          </p:nvPr>
        </p:nvSpPr>
        <p:spPr>
          <a:xfrm>
            <a:off x="838200" y="2039917"/>
            <a:ext cx="10515600" cy="3564392"/>
          </a:xfrm>
        </p:spPr>
        <p:txBody>
          <a:bodyPr>
            <a:normAutofit fontScale="47500" lnSpcReduction="20000"/>
          </a:bodyPr>
          <a:lstStyle/>
          <a:p>
            <a:r>
              <a:rPr lang="nb-NO" dirty="0"/>
              <a:t>Regionalt boligbyggelag (sammen med boligutviklingsprosjektet, som pr. nå omfatter Valdres og Nord-Østerdal)</a:t>
            </a:r>
          </a:p>
          <a:p>
            <a:pPr lvl="1">
              <a:lnSpc>
                <a:spcPct val="120000"/>
              </a:lnSpc>
            </a:pPr>
            <a:r>
              <a:rPr lang="nb-NO" dirty="0"/>
              <a:t>Status: Temaet blir tatt opp på Boligdagene på Lillehammer 18. – 19. september, og det skal gjennomføres et arbeidsverksted. Nord-Gudbrandsdalen er også interessert i temaet.</a:t>
            </a:r>
          </a:p>
          <a:p>
            <a:r>
              <a:rPr lang="nb-NO" dirty="0"/>
              <a:t>Desentraliserte, tilpassa og fleksible utdanningstilbud (del av den fylkeskommunale strategien)</a:t>
            </a:r>
          </a:p>
          <a:p>
            <a:pPr lvl="1">
              <a:lnSpc>
                <a:spcPct val="120000"/>
              </a:lnSpc>
            </a:pPr>
            <a:r>
              <a:rPr lang="nb-NO" dirty="0"/>
              <a:t>Status: Arbeidet skal koordineres med det som blir gjort i sekretariatet for kompetanseforum, i karrieresentra og avdeling for kompetanse og tannhelse. Et internt møte er gjennomført.</a:t>
            </a:r>
          </a:p>
          <a:p>
            <a:pPr>
              <a:lnSpc>
                <a:spcPct val="120000"/>
              </a:lnSpc>
            </a:pPr>
            <a:r>
              <a:rPr lang="nb-NO" dirty="0"/>
              <a:t>Bidra inn i prosessen rundt skolestruktur vgs. (eksisterende prosjekt). Særlig fokus på alternative modeller og tiltak for de som må reise langt/bo på hybel (tilbudsstrukturen avklares politisk).</a:t>
            </a:r>
          </a:p>
          <a:p>
            <a:pPr lvl="1"/>
            <a:r>
              <a:rPr lang="nb-NO" dirty="0"/>
              <a:t>Status: Skal ha møte med prosjektleder for å avklare arbeidsmåter. Hvordan kan Tett på 2030 bidra best mulig til gode løsninger?</a:t>
            </a:r>
          </a:p>
          <a:p>
            <a:r>
              <a:rPr lang="nb-NO" dirty="0" err="1"/>
              <a:t>Trainee</a:t>
            </a:r>
            <a:r>
              <a:rPr lang="nb-NO" dirty="0"/>
              <a:t>-ordninger (tiltak i regional plan for inkludering).</a:t>
            </a:r>
          </a:p>
          <a:p>
            <a:pPr lvl="1">
              <a:lnSpc>
                <a:spcPct val="120000"/>
              </a:lnSpc>
            </a:pPr>
            <a:r>
              <a:rPr lang="nb-NO" dirty="0"/>
              <a:t>Status: Har hatt møter med </a:t>
            </a:r>
            <a:r>
              <a:rPr lang="nb-NO" dirty="0" err="1"/>
              <a:t>Trainee</a:t>
            </a:r>
            <a:r>
              <a:rPr lang="nb-NO" dirty="0"/>
              <a:t> Innlandet og </a:t>
            </a:r>
            <a:r>
              <a:rPr lang="nb-NO" dirty="0" err="1"/>
              <a:t>Fjelltrainee</a:t>
            </a:r>
            <a:r>
              <a:rPr lang="nb-NO" dirty="0"/>
              <a:t>. Arbeider med å finne ut hvordan ordningene kan utvides med flere bedrifter og mulige </a:t>
            </a:r>
            <a:r>
              <a:rPr lang="nb-NO" dirty="0" err="1"/>
              <a:t>traineer</a:t>
            </a:r>
            <a:endParaRPr lang="nb-NO" dirty="0"/>
          </a:p>
          <a:p>
            <a:r>
              <a:rPr lang="nb-NO" dirty="0"/>
              <a:t>Inkludering (avvente prosess i Solør)</a:t>
            </a:r>
          </a:p>
          <a:p>
            <a:pPr lvl="1"/>
            <a:r>
              <a:rPr lang="nb-NO" dirty="0"/>
              <a:t>Status: Har hatt orienteringsmøte for de tre ordførerne. Må avvente gode prosesser til etter valget.</a:t>
            </a:r>
          </a:p>
          <a:p>
            <a:r>
              <a:rPr lang="nb-NO" dirty="0"/>
              <a:t>Utflytting av statlige og fylkeskommunale arbeidsplasser</a:t>
            </a:r>
          </a:p>
          <a:p>
            <a:pPr lvl="1"/>
            <a:r>
              <a:rPr lang="nb-NO" dirty="0"/>
              <a:t>Status: Langsiktig tiltak der det må utvikles strategier. </a:t>
            </a:r>
          </a:p>
        </p:txBody>
      </p:sp>
    </p:spTree>
    <p:extLst>
      <p:ext uri="{BB962C8B-B14F-4D97-AF65-F5344CB8AC3E}">
        <p14:creationId xmlns:p14="http://schemas.microsoft.com/office/powerpoint/2010/main" val="1711159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A72088FD-1507-10DC-4C26-A0DDE9A61DA6}"/>
              </a:ext>
            </a:extLst>
          </p:cNvPr>
          <p:cNvSpPr>
            <a:spLocks noGrp="1"/>
          </p:cNvSpPr>
          <p:nvPr>
            <p:ph type="title"/>
          </p:nvPr>
        </p:nvSpPr>
        <p:spPr>
          <a:xfrm>
            <a:off x="755514" y="270269"/>
            <a:ext cx="10515600" cy="1054100"/>
          </a:xfrm>
        </p:spPr>
        <p:txBody>
          <a:bodyPr/>
          <a:lstStyle/>
          <a:p>
            <a:r>
              <a:rPr lang="en-US" dirty="0"/>
              <a:t>Areal- </a:t>
            </a:r>
            <a:r>
              <a:rPr lang="en-US" dirty="0" err="1"/>
              <a:t>og</a:t>
            </a:r>
            <a:r>
              <a:rPr lang="en-US" dirty="0"/>
              <a:t> </a:t>
            </a:r>
            <a:r>
              <a:rPr lang="en-US" dirty="0" err="1"/>
              <a:t>naturregnskap</a:t>
            </a:r>
            <a:r>
              <a:rPr lang="en-US" dirty="0"/>
              <a:t> for Innlandet </a:t>
            </a:r>
            <a:r>
              <a:rPr lang="en-US" dirty="0" err="1"/>
              <a:t>fylke</a:t>
            </a:r>
            <a:endParaRPr lang="en-US" dirty="0"/>
          </a:p>
        </p:txBody>
      </p:sp>
      <p:sp>
        <p:nvSpPr>
          <p:cNvPr id="16" name="Content Placeholder 3">
            <a:extLst>
              <a:ext uri="{FF2B5EF4-FFF2-40B4-BE49-F238E27FC236}">
                <a16:creationId xmlns:a16="http://schemas.microsoft.com/office/drawing/2014/main" id="{60DA33C5-639B-A66D-4F07-7E3E12492FA8}"/>
              </a:ext>
            </a:extLst>
          </p:cNvPr>
          <p:cNvSpPr>
            <a:spLocks noGrp="1"/>
          </p:cNvSpPr>
          <p:nvPr>
            <p:ph sz="quarter" idx="15"/>
          </p:nvPr>
        </p:nvSpPr>
        <p:spPr>
          <a:xfrm>
            <a:off x="755515" y="1469965"/>
            <a:ext cx="5257800" cy="3557588"/>
          </a:xfrm>
        </p:spPr>
        <p:txBody>
          <a:bodyPr>
            <a:normAutofit fontScale="92500" lnSpcReduction="20000"/>
          </a:bodyPr>
          <a:lstStyle/>
          <a:p>
            <a:r>
              <a:rPr lang="en-US" sz="2000" dirty="0"/>
              <a:t>Vi </a:t>
            </a:r>
            <a:r>
              <a:rPr lang="en-US" sz="2000" dirty="0" err="1"/>
              <a:t>utarbeider</a:t>
            </a:r>
            <a:r>
              <a:rPr lang="en-US" sz="2000" dirty="0"/>
              <a:t> et areal- </a:t>
            </a:r>
            <a:r>
              <a:rPr lang="en-US" sz="2000" dirty="0" err="1"/>
              <a:t>og</a:t>
            </a:r>
            <a:r>
              <a:rPr lang="en-US" sz="2000" dirty="0"/>
              <a:t> </a:t>
            </a:r>
            <a:r>
              <a:rPr lang="en-US" sz="2000" dirty="0" err="1"/>
              <a:t>naturregnskap</a:t>
            </a:r>
            <a:r>
              <a:rPr lang="en-US" sz="2000" dirty="0"/>
              <a:t> for hele </a:t>
            </a:r>
            <a:r>
              <a:rPr lang="en-US" sz="2000" dirty="0" err="1"/>
              <a:t>fylket</a:t>
            </a:r>
            <a:endParaRPr lang="en-US" sz="2000" dirty="0"/>
          </a:p>
          <a:p>
            <a:r>
              <a:rPr lang="en-US" sz="2000" dirty="0"/>
              <a:t>Det </a:t>
            </a:r>
            <a:r>
              <a:rPr lang="en-US" sz="2000" dirty="0" err="1"/>
              <a:t>legges</a:t>
            </a:r>
            <a:r>
              <a:rPr lang="en-US" sz="2000" dirty="0"/>
              <a:t> </a:t>
            </a:r>
            <a:r>
              <a:rPr lang="en-US" sz="2000" dirty="0" err="1"/>
              <a:t>vekt</a:t>
            </a:r>
            <a:r>
              <a:rPr lang="en-US" sz="2000" dirty="0"/>
              <a:t> </a:t>
            </a:r>
            <a:r>
              <a:rPr lang="en-US" sz="2000" dirty="0" err="1"/>
              <a:t>på</a:t>
            </a:r>
            <a:r>
              <a:rPr lang="en-US" sz="2000" dirty="0"/>
              <a:t> </a:t>
            </a:r>
            <a:r>
              <a:rPr lang="en-US" sz="2000" dirty="0" err="1"/>
              <a:t>skog</a:t>
            </a:r>
            <a:r>
              <a:rPr lang="en-US" sz="2000" dirty="0"/>
              <a:t>- </a:t>
            </a:r>
            <a:r>
              <a:rPr lang="en-US" sz="2000" dirty="0" err="1"/>
              <a:t>og</a:t>
            </a:r>
            <a:r>
              <a:rPr lang="en-US" sz="2000" dirty="0"/>
              <a:t> </a:t>
            </a:r>
            <a:r>
              <a:rPr lang="en-US" sz="2000" dirty="0" err="1"/>
              <a:t>jordressursene</a:t>
            </a:r>
            <a:r>
              <a:rPr lang="en-US" sz="2000" dirty="0"/>
              <a:t> </a:t>
            </a:r>
            <a:r>
              <a:rPr lang="en-US" sz="2000" dirty="0" err="1"/>
              <a:t>våre</a:t>
            </a:r>
            <a:endParaRPr lang="en-US" sz="2000" dirty="0"/>
          </a:p>
          <a:p>
            <a:r>
              <a:rPr lang="en-US" sz="2000" dirty="0" err="1"/>
              <a:t>Regnskapet</a:t>
            </a:r>
            <a:r>
              <a:rPr lang="en-US" sz="2000" dirty="0"/>
              <a:t> </a:t>
            </a:r>
            <a:r>
              <a:rPr lang="en-US" sz="2000" dirty="0" err="1"/>
              <a:t>utarbeides</a:t>
            </a:r>
            <a:r>
              <a:rPr lang="en-US" sz="2000" dirty="0"/>
              <a:t> </a:t>
            </a:r>
            <a:r>
              <a:rPr lang="en-US" sz="2000" dirty="0" err="1"/>
              <a:t>kommunevis</a:t>
            </a:r>
            <a:r>
              <a:rPr lang="en-US" sz="2000" dirty="0"/>
              <a:t>, </a:t>
            </a:r>
            <a:r>
              <a:rPr lang="en-US" sz="2000" dirty="0" err="1"/>
              <a:t>blant</a:t>
            </a:r>
            <a:r>
              <a:rPr lang="en-US" sz="2000" dirty="0"/>
              <a:t> </a:t>
            </a:r>
            <a:r>
              <a:rPr lang="en-US" sz="2000" dirty="0" err="1"/>
              <a:t>annet</a:t>
            </a:r>
            <a:r>
              <a:rPr lang="en-US" sz="2000" dirty="0"/>
              <a:t> for å </a:t>
            </a:r>
            <a:r>
              <a:rPr lang="en-US" sz="2000" dirty="0" err="1"/>
              <a:t>gjøre</a:t>
            </a:r>
            <a:r>
              <a:rPr lang="en-US" sz="2000" dirty="0"/>
              <a:t> det </a:t>
            </a:r>
            <a:r>
              <a:rPr lang="en-US" sz="2000" dirty="0" err="1"/>
              <a:t>nyttig</a:t>
            </a:r>
            <a:r>
              <a:rPr lang="en-US" sz="2000" dirty="0"/>
              <a:t> for </a:t>
            </a:r>
            <a:r>
              <a:rPr lang="en-US" sz="2000" dirty="0" err="1"/>
              <a:t>kommunene</a:t>
            </a:r>
            <a:r>
              <a:rPr lang="en-US" sz="2000" dirty="0"/>
              <a:t>. Vi </a:t>
            </a:r>
            <a:r>
              <a:rPr lang="en-US" sz="2000" dirty="0" err="1"/>
              <a:t>vil</a:t>
            </a:r>
            <a:r>
              <a:rPr lang="en-US" sz="2000" dirty="0"/>
              <a:t> </a:t>
            </a:r>
            <a:r>
              <a:rPr lang="en-US" sz="2000" dirty="0" err="1"/>
              <a:t>bruke</a:t>
            </a:r>
            <a:r>
              <a:rPr lang="en-US" sz="2000" dirty="0"/>
              <a:t> </a:t>
            </a:r>
            <a:r>
              <a:rPr lang="en-US" sz="2000" dirty="0" err="1"/>
              <a:t>pilotkommuner</a:t>
            </a:r>
            <a:r>
              <a:rPr lang="en-US" sz="2000" dirty="0"/>
              <a:t> for å </a:t>
            </a:r>
            <a:r>
              <a:rPr lang="en-US" sz="2000" dirty="0" err="1"/>
              <a:t>kontrollere</a:t>
            </a:r>
            <a:r>
              <a:rPr lang="en-US" sz="2000" dirty="0"/>
              <a:t> </a:t>
            </a:r>
            <a:r>
              <a:rPr lang="en-US" sz="2000" dirty="0" err="1"/>
              <a:t>nytteverdi</a:t>
            </a:r>
            <a:r>
              <a:rPr lang="en-US" sz="2000" dirty="0"/>
              <a:t> </a:t>
            </a:r>
            <a:r>
              <a:rPr lang="en-US" sz="2000" dirty="0" err="1"/>
              <a:t>og</a:t>
            </a:r>
            <a:r>
              <a:rPr lang="en-US" sz="2000" dirty="0"/>
              <a:t> form </a:t>
            </a:r>
            <a:r>
              <a:rPr lang="en-US" sz="2000" dirty="0" err="1"/>
              <a:t>på</a:t>
            </a:r>
            <a:r>
              <a:rPr lang="en-US" sz="2000" dirty="0"/>
              <a:t> </a:t>
            </a:r>
            <a:r>
              <a:rPr lang="en-US" sz="2000" dirty="0" err="1"/>
              <a:t>regnskapet</a:t>
            </a:r>
            <a:endParaRPr lang="en-US" sz="2000" dirty="0"/>
          </a:p>
          <a:p>
            <a:r>
              <a:rPr lang="en-US" sz="2000" dirty="0" err="1"/>
              <a:t>Veldig</a:t>
            </a:r>
            <a:r>
              <a:rPr lang="en-US" sz="2000" dirty="0"/>
              <a:t> </a:t>
            </a:r>
            <a:r>
              <a:rPr lang="en-US" sz="2000" dirty="0" err="1"/>
              <a:t>forenklet</a:t>
            </a:r>
            <a:r>
              <a:rPr lang="en-US" sz="2000" dirty="0"/>
              <a:t> </a:t>
            </a:r>
            <a:r>
              <a:rPr lang="en-US" sz="2000" dirty="0" err="1"/>
              <a:t>skal</a:t>
            </a:r>
            <a:r>
              <a:rPr lang="en-US" sz="2000" dirty="0"/>
              <a:t> </a:t>
            </a:r>
            <a:r>
              <a:rPr lang="en-US" sz="2000" dirty="0" err="1"/>
              <a:t>regnskapet</a:t>
            </a:r>
            <a:r>
              <a:rPr lang="en-US" sz="2000" dirty="0"/>
              <a:t> </a:t>
            </a:r>
            <a:r>
              <a:rPr lang="en-US" sz="2000" dirty="0" err="1"/>
              <a:t>fortelle</a:t>
            </a:r>
            <a:r>
              <a:rPr lang="en-US" sz="2000" dirty="0"/>
              <a:t> </a:t>
            </a:r>
            <a:r>
              <a:rPr lang="en-US" sz="2000" dirty="0" err="1"/>
              <a:t>oss</a:t>
            </a:r>
            <a:r>
              <a:rPr lang="en-US" sz="2000" dirty="0"/>
              <a:t>:</a:t>
            </a:r>
          </a:p>
          <a:p>
            <a:pPr lvl="1"/>
            <a:r>
              <a:rPr lang="en-US" sz="1600" dirty="0" err="1"/>
              <a:t>Hva</a:t>
            </a:r>
            <a:r>
              <a:rPr lang="en-US" sz="1600" dirty="0"/>
              <a:t> vi </a:t>
            </a:r>
            <a:r>
              <a:rPr lang="en-US" sz="1600" dirty="0" err="1"/>
              <a:t>har</a:t>
            </a:r>
            <a:r>
              <a:rPr lang="en-US" sz="1600" dirty="0"/>
              <a:t> </a:t>
            </a:r>
            <a:r>
              <a:rPr lang="en-US" sz="1600" dirty="0" err="1"/>
              <a:t>brukt</a:t>
            </a:r>
            <a:r>
              <a:rPr lang="en-US" sz="1600" dirty="0"/>
              <a:t> </a:t>
            </a:r>
            <a:r>
              <a:rPr lang="en-US" sz="1600" dirty="0" err="1"/>
              <a:t>arealene</a:t>
            </a:r>
            <a:r>
              <a:rPr lang="en-US" sz="1600" dirty="0"/>
              <a:t> </a:t>
            </a:r>
            <a:r>
              <a:rPr lang="en-US" sz="1600" dirty="0" err="1"/>
              <a:t>våre</a:t>
            </a:r>
            <a:r>
              <a:rPr lang="en-US" sz="1600" dirty="0"/>
              <a:t> </a:t>
            </a:r>
            <a:r>
              <a:rPr lang="en-US" sz="1600" dirty="0" err="1"/>
              <a:t>til</a:t>
            </a:r>
            <a:r>
              <a:rPr lang="en-US" sz="1600" dirty="0"/>
              <a:t> </a:t>
            </a:r>
            <a:r>
              <a:rPr lang="en-US" sz="1600" dirty="0" err="1"/>
              <a:t>og</a:t>
            </a:r>
            <a:r>
              <a:rPr lang="en-US" sz="1600" dirty="0"/>
              <a:t> </a:t>
            </a:r>
            <a:r>
              <a:rPr lang="en-US" sz="1600" dirty="0" err="1"/>
              <a:t>hva</a:t>
            </a:r>
            <a:r>
              <a:rPr lang="en-US" sz="1600" dirty="0"/>
              <a:t> de </a:t>
            </a:r>
            <a:r>
              <a:rPr lang="en-US" sz="1600" dirty="0" err="1"/>
              <a:t>består</a:t>
            </a:r>
            <a:r>
              <a:rPr lang="en-US" sz="1600" dirty="0"/>
              <a:t> av. </a:t>
            </a:r>
          </a:p>
          <a:p>
            <a:pPr lvl="1"/>
            <a:r>
              <a:rPr lang="en-US" sz="1600" dirty="0" err="1"/>
              <a:t>Hva</a:t>
            </a:r>
            <a:r>
              <a:rPr lang="en-US" sz="1600" dirty="0"/>
              <a:t> vi </a:t>
            </a:r>
            <a:r>
              <a:rPr lang="en-US" sz="1600" dirty="0" err="1"/>
              <a:t>planlegger</a:t>
            </a:r>
            <a:r>
              <a:rPr lang="en-US" sz="1600" dirty="0"/>
              <a:t> å </a:t>
            </a:r>
            <a:r>
              <a:rPr lang="en-US" sz="1600" dirty="0" err="1"/>
              <a:t>bruke</a:t>
            </a:r>
            <a:r>
              <a:rPr lang="en-US" sz="1600" dirty="0"/>
              <a:t> </a:t>
            </a:r>
            <a:r>
              <a:rPr lang="en-US" sz="1600" dirty="0" err="1"/>
              <a:t>arealene</a:t>
            </a:r>
            <a:r>
              <a:rPr lang="en-US" sz="1600" dirty="0"/>
              <a:t> </a:t>
            </a:r>
            <a:r>
              <a:rPr lang="en-US" sz="1600" dirty="0" err="1"/>
              <a:t>våre</a:t>
            </a:r>
            <a:r>
              <a:rPr lang="en-US" sz="1600" dirty="0"/>
              <a:t> </a:t>
            </a:r>
            <a:r>
              <a:rPr lang="en-US" sz="1600" dirty="0" err="1"/>
              <a:t>til</a:t>
            </a:r>
            <a:r>
              <a:rPr lang="en-US" sz="1600" dirty="0"/>
              <a:t> i </a:t>
            </a:r>
            <a:r>
              <a:rPr lang="en-US" sz="1600" dirty="0" err="1"/>
              <a:t>framtiden</a:t>
            </a:r>
            <a:r>
              <a:rPr lang="en-US" sz="1600" dirty="0"/>
              <a:t> (</a:t>
            </a:r>
            <a:r>
              <a:rPr lang="en-US" sz="1600" dirty="0" err="1"/>
              <a:t>fra</a:t>
            </a:r>
            <a:r>
              <a:rPr lang="en-US" sz="1600" dirty="0"/>
              <a:t> </a:t>
            </a:r>
            <a:r>
              <a:rPr lang="en-US" sz="1600" dirty="0" err="1"/>
              <a:t>arealplanene</a:t>
            </a:r>
            <a:r>
              <a:rPr lang="en-US" sz="1600" dirty="0"/>
              <a:t> </a:t>
            </a:r>
            <a:r>
              <a:rPr lang="en-US" sz="1600" dirty="0" err="1"/>
              <a:t>våre</a:t>
            </a:r>
            <a:r>
              <a:rPr lang="en-US" sz="1600" dirty="0"/>
              <a:t>)</a:t>
            </a:r>
          </a:p>
          <a:p>
            <a:pPr lvl="1"/>
            <a:r>
              <a:rPr lang="en-US" sz="1600" dirty="0" err="1"/>
              <a:t>Kjente</a:t>
            </a:r>
            <a:r>
              <a:rPr lang="en-US" sz="1600" dirty="0"/>
              <a:t> </a:t>
            </a:r>
            <a:r>
              <a:rPr lang="en-US" sz="1600" dirty="0" err="1"/>
              <a:t>konsekvenser</a:t>
            </a:r>
            <a:r>
              <a:rPr lang="en-US" sz="1600" dirty="0"/>
              <a:t> av </a:t>
            </a:r>
            <a:r>
              <a:rPr lang="en-US" sz="1600" dirty="0" err="1"/>
              <a:t>arealbruken</a:t>
            </a:r>
            <a:r>
              <a:rPr lang="en-US" sz="1600" dirty="0"/>
              <a:t> </a:t>
            </a:r>
            <a:r>
              <a:rPr lang="en-US" sz="1600" dirty="0" err="1"/>
              <a:t>vår</a:t>
            </a:r>
            <a:endParaRPr lang="en-US" sz="1600" dirty="0"/>
          </a:p>
        </p:txBody>
      </p:sp>
      <p:sp>
        <p:nvSpPr>
          <p:cNvPr id="4" name="Content Placeholder 3">
            <a:extLst>
              <a:ext uri="{FF2B5EF4-FFF2-40B4-BE49-F238E27FC236}">
                <a16:creationId xmlns:a16="http://schemas.microsoft.com/office/drawing/2014/main" id="{4B023805-9DF1-1A60-55EC-50DFD38B605D}"/>
              </a:ext>
            </a:extLst>
          </p:cNvPr>
          <p:cNvSpPr txBox="1">
            <a:spLocks/>
          </p:cNvSpPr>
          <p:nvPr/>
        </p:nvSpPr>
        <p:spPr>
          <a:xfrm>
            <a:off x="6140315" y="1469965"/>
            <a:ext cx="5257800" cy="355758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00574F"/>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574F"/>
              </a:buClr>
              <a:buSzPct val="130000"/>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Arial" panose="020B0604020202020204" pitchFamily="34" charset="0"/>
              </a:rPr>
              <a:t>STATUS:</a:t>
            </a:r>
          </a:p>
          <a:p>
            <a:pPr marL="228600" marR="0" lvl="0" indent="-228600" algn="l" defTabSz="914400" rtl="0" eaLnBrk="1" fontAlgn="auto" latinLnBrk="0" hangingPunct="1">
              <a:lnSpc>
                <a:spcPct val="100000"/>
              </a:lnSpc>
              <a:spcBef>
                <a:spcPts val="1000"/>
              </a:spcBef>
              <a:spcAft>
                <a:spcPts val="0"/>
              </a:spcAft>
              <a:buClr>
                <a:srgbClr val="00574F"/>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AREALREGNSKAP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Vi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har</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kjørt</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gjennom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analysene</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som</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gir</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oss</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oppsummerte</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arealtall</a:t>
            </a:r>
            <a:r>
              <a:rPr kumimoji="0" lang="en-US" sz="1200" b="0" i="0" u="none" strike="noStrike" kern="1200" cap="none" spc="0" normalizeH="0" baseline="0" noProof="0" dirty="0">
                <a:ln>
                  <a:noFill/>
                </a:ln>
                <a:solidFill>
                  <a:srgbClr val="000000"/>
                </a:solidFill>
                <a:effectLst/>
                <a:uLnTx/>
                <a:uFillTx/>
                <a:latin typeface="Arial"/>
                <a:ea typeface="+mn-ea"/>
                <a:cs typeface="+mn-cs"/>
              </a:rPr>
              <a:t> for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arealplanene</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våre</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planlagt</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arealbruk</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Vi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har</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også</a:t>
            </a:r>
            <a:r>
              <a:rPr kumimoji="0" lang="en-US" sz="1200" b="0" i="0" u="none" strike="noStrike" kern="1200" cap="none" spc="0" normalizeH="0" baseline="0" noProof="0" dirty="0">
                <a:ln>
                  <a:noFill/>
                </a:ln>
                <a:solidFill>
                  <a:srgbClr val="000000"/>
                </a:solidFill>
                <a:effectLst/>
                <a:uLnTx/>
                <a:uFillTx/>
                <a:latin typeface="Arial"/>
                <a:ea typeface="+mn-ea"/>
                <a:cs typeface="+mn-cs"/>
              </a:rPr>
              <a:t> tall for </a:t>
            </a:r>
            <a:r>
              <a:rPr kumimoji="0" lang="en-US" sz="1200" b="0" i="0" u="none" strike="noStrike" kern="1200" cap="none" spc="0" normalizeH="0" baseline="0" noProof="0" dirty="0" err="1">
                <a:ln>
                  <a:noFill/>
                </a:ln>
                <a:solidFill>
                  <a:srgbClr val="000000"/>
                </a:solidFill>
                <a:effectLst/>
                <a:uLnTx/>
                <a:uFillTx/>
                <a:latin typeface="Arial"/>
                <a:ea typeface="+mn-ea"/>
                <a:cs typeface="+mn-cs"/>
              </a:rPr>
              <a:t>eksisterende</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arealbruk</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Vi </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har</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metodikk</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og</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foreløpige</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tall for </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arealene</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våre</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klare</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for </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anose="05000000000000000000" pitchFamily="2" charset="2"/>
              </a:rPr>
              <a:t>kvalitetssikring</a:t>
            </a:r>
            <a:endPar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endParaRPr>
          </a:p>
          <a:p>
            <a:pPr marL="228600" marR="0" lvl="0" indent="-228600" algn="l" defTabSz="914400" rtl="0" eaLnBrk="1" fontAlgn="auto" latinLnBrk="0" hangingPunct="1">
              <a:lnSpc>
                <a:spcPct val="100000"/>
              </a:lnSpc>
              <a:spcBef>
                <a:spcPts val="1000"/>
              </a:spcBef>
              <a:spcAft>
                <a:spcPts val="0"/>
              </a:spcAft>
              <a:buClr>
                <a:srgbClr val="00574F"/>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NATURREGNSKAP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Data for </a:t>
            </a:r>
            <a:r>
              <a:rPr kumimoji="0" lang="en-US" sz="1200" b="0" i="0" u="none" strike="noStrike" kern="1200" cap="none" spc="0" normalizeH="0" baseline="0" noProof="0" dirty="0" err="1">
                <a:ln>
                  <a:noFill/>
                </a:ln>
                <a:solidFill>
                  <a:srgbClr val="000000"/>
                </a:solidFill>
                <a:effectLst/>
                <a:uLnTx/>
                <a:uFillTx/>
                <a:latin typeface="Arial"/>
                <a:ea typeface="+mn-ea"/>
                <a:cs typeface="+mn-cs"/>
              </a:rPr>
              <a:t>jord</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og</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skog</a:t>
            </a:r>
            <a:r>
              <a:rPr kumimoji="0" lang="en-US" sz="1200" b="0" i="0" u="none" strike="noStrike" kern="1200" cap="none" spc="0" normalizeH="0" baseline="0" noProof="0" dirty="0">
                <a:ln>
                  <a:noFill/>
                </a:ln>
                <a:solidFill>
                  <a:srgbClr val="000000"/>
                </a:solidFill>
                <a:effectLst/>
                <a:uLnTx/>
                <a:uFillTx/>
                <a:latin typeface="Arial"/>
                <a:ea typeface="+mn-ea"/>
                <a:cs typeface="+mn-cs"/>
              </a:rPr>
              <a:t> er under </a:t>
            </a:r>
            <a:r>
              <a:rPr kumimoji="0" lang="en-US" sz="1200" b="0" i="0" u="none" strike="noStrike" kern="1200" cap="none" spc="0" normalizeH="0" baseline="0" noProof="0" dirty="0" err="1">
                <a:ln>
                  <a:noFill/>
                </a:ln>
                <a:solidFill>
                  <a:srgbClr val="000000"/>
                </a:solidFill>
                <a:effectLst/>
                <a:uLnTx/>
                <a:uFillTx/>
                <a:latin typeface="Arial"/>
                <a:ea typeface="+mn-ea"/>
                <a:cs typeface="+mn-cs"/>
              </a:rPr>
              <a:t>utarbeidelse</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fra</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spesielt</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jordressurskart</a:t>
            </a:r>
            <a:r>
              <a:rPr kumimoji="0" lang="en-US" sz="1200" b="0" i="0" u="none" strike="noStrike" kern="1200" cap="none" spc="0" normalizeH="0" baseline="0" noProof="0" dirty="0">
                <a:ln>
                  <a:noFill/>
                </a:ln>
                <a:solidFill>
                  <a:srgbClr val="000000"/>
                </a:solidFill>
                <a:effectLst/>
                <a:uLnTx/>
                <a:uFillTx/>
                <a:latin typeface="Arial"/>
                <a:ea typeface="+mn-ea"/>
                <a:cs typeface="+mn-cs"/>
              </a:rPr>
              <a:t> SR16 </a:t>
            </a:r>
            <a:r>
              <a:rPr kumimoji="0" lang="en-US" sz="1200" b="0" i="0" u="none" strike="noStrike" kern="1200" cap="none" spc="0" normalizeH="0" baseline="0" noProof="0" dirty="0" err="1">
                <a:ln>
                  <a:noFill/>
                </a:ln>
                <a:solidFill>
                  <a:srgbClr val="000000"/>
                </a:solidFill>
                <a:effectLst/>
                <a:uLnTx/>
                <a:uFillTx/>
                <a:latin typeface="Arial"/>
                <a:ea typeface="+mn-ea"/>
                <a:cs typeface="+mn-cs"/>
              </a:rPr>
              <a:t>og</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Arealressurskart</a:t>
            </a:r>
            <a:r>
              <a:rPr kumimoji="0" lang="en-US" sz="1200" b="0" i="0" u="none" strike="noStrike" kern="1200" cap="none" spc="0" normalizeH="0" baseline="0" noProof="0" dirty="0">
                <a:ln>
                  <a:noFill/>
                </a:ln>
                <a:solidFill>
                  <a:srgbClr val="000000"/>
                </a:solidFill>
                <a:effectLst/>
                <a:uLnTx/>
                <a:uFillTx/>
                <a:latin typeface="Arial"/>
                <a:ea typeface="+mn-ea"/>
                <a:cs typeface="+mn-cs"/>
              </a:rPr>
              <a:t> AR5)</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0000"/>
                </a:solidFill>
                <a:effectLst/>
                <a:uLnTx/>
                <a:uFillTx/>
                <a:latin typeface="Arial"/>
                <a:ea typeface="+mn-ea"/>
                <a:cs typeface="+mn-cs"/>
              </a:rPr>
              <a:t>Myr</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r>
              <a:rPr kumimoji="0" lang="en-US" sz="1200" b="0" i="0" u="none" strike="noStrike" kern="1200" cap="none" spc="0" normalizeH="0" baseline="0" noProof="0" dirty="0" err="1">
                <a:ln>
                  <a:noFill/>
                </a:ln>
                <a:solidFill>
                  <a:srgbClr val="000000"/>
                </a:solidFill>
                <a:effectLst/>
                <a:uLnTx/>
                <a:uFillTx/>
                <a:latin typeface="Arial"/>
                <a:ea typeface="+mn-ea"/>
                <a:cs typeface="+mn-cs"/>
              </a:rPr>
              <a:t>våtmark</a:t>
            </a:r>
            <a:r>
              <a:rPr kumimoji="0" lang="en-US" sz="1200" b="0" i="0" u="none" strike="noStrike" kern="1200" cap="none" spc="0" normalizeH="0" baseline="0" noProof="0" dirty="0">
                <a:ln>
                  <a:noFill/>
                </a:ln>
                <a:solidFill>
                  <a:srgbClr val="000000"/>
                </a:solidFill>
                <a:effectLst/>
                <a:uLnTx/>
                <a:uFillTx/>
                <a:latin typeface="Arial"/>
                <a:ea typeface="+mn-ea"/>
                <a:cs typeface="+mn-cs"/>
              </a:rPr>
              <a:t>: Vi </a:t>
            </a:r>
            <a:r>
              <a:rPr kumimoji="0" lang="en-US" sz="1200" b="0" i="0" u="none" strike="noStrike" kern="1200" cap="none" spc="0" normalizeH="0" baseline="0" noProof="0" dirty="0" err="1">
                <a:ln>
                  <a:noFill/>
                </a:ln>
                <a:solidFill>
                  <a:srgbClr val="000000"/>
                </a:solidFill>
                <a:effectLst/>
                <a:uLnTx/>
                <a:uFillTx/>
                <a:latin typeface="Arial"/>
                <a:ea typeface="+mn-ea"/>
                <a:cs typeface="+mn-cs"/>
              </a:rPr>
              <a:t>har</a:t>
            </a:r>
            <a:r>
              <a:rPr kumimoji="0" lang="en-US" sz="1200" b="0" i="0" u="none" strike="noStrike" kern="1200" cap="none" spc="0" normalizeH="0" baseline="0" noProof="0" dirty="0">
                <a:ln>
                  <a:noFill/>
                </a:ln>
                <a:solidFill>
                  <a:srgbClr val="000000"/>
                </a:solidFill>
                <a:effectLst/>
                <a:uLnTx/>
                <a:uFillTx/>
                <a:latin typeface="Arial"/>
                <a:ea typeface="+mn-ea"/>
                <a:cs typeface="+mn-cs"/>
              </a:rPr>
              <a:t> data, men ser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på</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metoder</a:t>
            </a:r>
            <a:r>
              <a:rPr kumimoji="0" lang="en-US" sz="1200" b="0" i="0" u="none" strike="noStrike" kern="1200" cap="none" spc="0" normalizeH="0" baseline="0" noProof="0" dirty="0">
                <a:ln>
                  <a:noFill/>
                </a:ln>
                <a:solidFill>
                  <a:srgbClr val="000000"/>
                </a:solidFill>
                <a:effectLst/>
                <a:uLnTx/>
                <a:uFillTx/>
                <a:latin typeface="Arial"/>
                <a:ea typeface="+mn-ea"/>
                <a:cs typeface="+mn-cs"/>
              </a:rPr>
              <a:t> for å </a:t>
            </a:r>
            <a:r>
              <a:rPr kumimoji="0" lang="en-US" sz="1200" b="0" i="0" u="none" strike="noStrike" kern="1200" cap="none" spc="0" normalizeH="0" baseline="0" noProof="0" dirty="0" err="1">
                <a:ln>
                  <a:noFill/>
                </a:ln>
                <a:solidFill>
                  <a:srgbClr val="000000"/>
                </a:solidFill>
                <a:effectLst/>
                <a:uLnTx/>
                <a:uFillTx/>
                <a:latin typeface="Arial"/>
                <a:ea typeface="+mn-ea"/>
                <a:cs typeface="+mn-cs"/>
              </a:rPr>
              <a:t>forbedre</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datagrunnlaget</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Har </a:t>
            </a:r>
            <a:r>
              <a:rPr kumimoji="0" lang="en-US" sz="1200" b="0" i="0" u="none" strike="noStrike" kern="1200" cap="none" spc="0" normalizeH="0" baseline="0" noProof="0" dirty="0" err="1">
                <a:ln>
                  <a:noFill/>
                </a:ln>
                <a:solidFill>
                  <a:srgbClr val="000000"/>
                </a:solidFill>
                <a:effectLst/>
                <a:uLnTx/>
                <a:uFillTx/>
                <a:latin typeface="Arial"/>
                <a:ea typeface="+mn-ea"/>
                <a:cs typeface="+mn-cs"/>
              </a:rPr>
              <a:t>etablert</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err="1">
                <a:ln>
                  <a:noFill/>
                </a:ln>
                <a:solidFill>
                  <a:srgbClr val="000000"/>
                </a:solidFill>
                <a:effectLst/>
                <a:uLnTx/>
                <a:uFillTx/>
                <a:latin typeface="Arial"/>
                <a:ea typeface="+mn-ea"/>
                <a:cs typeface="+mn-cs"/>
              </a:rPr>
              <a:t>kontakt</a:t>
            </a:r>
            <a:r>
              <a:rPr kumimoji="0" lang="en-US" sz="1200" b="0" i="0" u="none" strike="noStrike" kern="1200" cap="none" spc="0" normalizeH="0" baseline="0" noProof="0" dirty="0">
                <a:ln>
                  <a:noFill/>
                </a:ln>
                <a:solidFill>
                  <a:srgbClr val="000000"/>
                </a:solidFill>
                <a:effectLst/>
                <a:uLnTx/>
                <a:uFillTx/>
                <a:latin typeface="Arial"/>
                <a:ea typeface="+mn-ea"/>
                <a:cs typeface="+mn-cs"/>
              </a:rPr>
              <a:t> med NINA </a:t>
            </a:r>
            <a:r>
              <a:rPr kumimoji="0" lang="en-US" sz="1200" b="0" i="0" u="none" strike="noStrike" kern="1200" cap="none" spc="0" normalizeH="0" baseline="0" noProof="0" dirty="0" err="1">
                <a:ln>
                  <a:noFill/>
                </a:ln>
                <a:solidFill>
                  <a:srgbClr val="000000"/>
                </a:solidFill>
                <a:effectLst/>
                <a:uLnTx/>
                <a:uFillTx/>
                <a:latin typeface="Arial"/>
                <a:ea typeface="+mn-ea"/>
                <a:cs typeface="+mn-cs"/>
              </a:rPr>
              <a:t>og</a:t>
            </a:r>
            <a:r>
              <a:rPr kumimoji="0" lang="en-US" sz="1200" b="0" i="0" u="none" strike="noStrike" kern="1200" cap="none" spc="0" normalizeH="0" baseline="0" noProof="0" dirty="0">
                <a:ln>
                  <a:noFill/>
                </a:ln>
                <a:solidFill>
                  <a:srgbClr val="000000"/>
                </a:solidFill>
                <a:effectLst/>
                <a:uLnTx/>
                <a:uFillTx/>
                <a:latin typeface="Arial"/>
                <a:ea typeface="+mn-ea"/>
                <a:cs typeface="+mn-cs"/>
              </a:rPr>
              <a:t> SFINN for </a:t>
            </a:r>
            <a:r>
              <a:rPr kumimoji="0" lang="en-US" sz="1200" b="0" i="0" u="none" strike="noStrike" kern="1200" cap="none" spc="0" normalizeH="0" baseline="0" noProof="0" dirty="0" err="1">
                <a:ln>
                  <a:noFill/>
                </a:ln>
                <a:solidFill>
                  <a:srgbClr val="000000"/>
                </a:solidFill>
                <a:effectLst/>
                <a:uLnTx/>
                <a:uFillTx/>
                <a:latin typeface="Arial"/>
                <a:ea typeface="+mn-ea"/>
                <a:cs typeface="+mn-cs"/>
              </a:rPr>
              <a:t>veiledning</a:t>
            </a:r>
            <a:r>
              <a:rPr kumimoji="0" lang="en-US" sz="1200" b="0" i="0" u="none" strike="noStrike" kern="1200" cap="none" spc="0" normalizeH="0" baseline="0" noProof="0" dirty="0">
                <a:ln>
                  <a:noFill/>
                </a:ln>
                <a:solidFill>
                  <a:srgbClr val="000000"/>
                </a:solidFill>
                <a:effectLst/>
                <a:uLnTx/>
                <a:uFillTx/>
                <a:latin typeface="Arial"/>
                <a:ea typeface="+mn-ea"/>
                <a:cs typeface="+mn-cs"/>
              </a:rPr>
              <a:t> inn I </a:t>
            </a:r>
            <a:r>
              <a:rPr kumimoji="0" lang="en-US" sz="1200" b="0" i="0" u="none" strike="noStrike" kern="1200" cap="none" spc="0" normalizeH="0" baseline="0" noProof="0" dirty="0" err="1">
                <a:ln>
                  <a:noFill/>
                </a:ln>
                <a:solidFill>
                  <a:srgbClr val="000000"/>
                </a:solidFill>
                <a:effectLst/>
                <a:uLnTx/>
                <a:uFillTx/>
                <a:latin typeface="Arial"/>
                <a:ea typeface="+mn-ea"/>
                <a:cs typeface="+mn-cs"/>
              </a:rPr>
              <a:t>arbeidet</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sp>
        <p:nvSpPr>
          <p:cNvPr id="5" name="Rektangel 4">
            <a:extLst>
              <a:ext uri="{FF2B5EF4-FFF2-40B4-BE49-F238E27FC236}">
                <a16:creationId xmlns:a16="http://schemas.microsoft.com/office/drawing/2014/main" id="{AA2E2152-DDA4-06B7-1612-63AA96E68859}"/>
              </a:ext>
            </a:extLst>
          </p:cNvPr>
          <p:cNvSpPr/>
          <p:nvPr/>
        </p:nvSpPr>
        <p:spPr>
          <a:xfrm>
            <a:off x="1563483" y="5087965"/>
            <a:ext cx="880241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a:ln w="0"/>
                <a:solidFill>
                  <a:srgbClr val="009D4F"/>
                </a:solidFill>
                <a:effectLst>
                  <a:outerShdw blurRad="38100" dist="25400" dir="5400000" algn="ctr" rotWithShape="0">
                    <a:srgbClr val="6E747A">
                      <a:alpha val="43000"/>
                    </a:srgbClr>
                  </a:outerShdw>
                </a:effectLst>
                <a:uLnTx/>
                <a:uFillTx/>
                <a:latin typeface="Arial"/>
                <a:ea typeface="+mn-ea"/>
                <a:cs typeface="+mn-cs"/>
              </a:rPr>
              <a:t>Ferdig arealregnskap i 2024</a:t>
            </a:r>
          </a:p>
        </p:txBody>
      </p:sp>
    </p:spTree>
    <p:extLst>
      <p:ext uri="{BB962C8B-B14F-4D97-AF65-F5344CB8AC3E}">
        <p14:creationId xmlns:p14="http://schemas.microsoft.com/office/powerpoint/2010/main" val="484898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DC9D5F-7141-4044-9594-50924B790EED}"/>
              </a:ext>
            </a:extLst>
          </p:cNvPr>
          <p:cNvSpPr>
            <a:spLocks noGrp="1"/>
          </p:cNvSpPr>
          <p:nvPr>
            <p:ph type="title"/>
          </p:nvPr>
        </p:nvSpPr>
        <p:spPr/>
        <p:txBody>
          <a:bodyPr/>
          <a:lstStyle/>
          <a:p>
            <a:r>
              <a:rPr lang="nb-NO" dirty="0"/>
              <a:t>Status flomskader</a:t>
            </a:r>
          </a:p>
        </p:txBody>
      </p:sp>
      <p:sp>
        <p:nvSpPr>
          <p:cNvPr id="3" name="Plassholder for tekst 2">
            <a:extLst>
              <a:ext uri="{FF2B5EF4-FFF2-40B4-BE49-F238E27FC236}">
                <a16:creationId xmlns:a16="http://schemas.microsoft.com/office/drawing/2014/main" id="{BDDD20F7-239A-4850-8225-27265692C06F}"/>
              </a:ext>
            </a:extLst>
          </p:cNvPr>
          <p:cNvSpPr>
            <a:spLocks noGrp="1"/>
          </p:cNvSpPr>
          <p:nvPr>
            <p:ph type="body" sz="quarter" idx="10"/>
          </p:nvPr>
        </p:nvSpPr>
        <p:spPr/>
        <p:txBody>
          <a:bodyPr>
            <a:normAutofit fontScale="77500" lnSpcReduction="20000"/>
          </a:bodyPr>
          <a:lstStyle/>
          <a:p>
            <a:r>
              <a:rPr lang="nb-NO" b="1" dirty="0"/>
              <a:t>Fylkesveg:</a:t>
            </a:r>
            <a:endParaRPr lang="nb-NO" dirty="0"/>
          </a:p>
          <a:p>
            <a:r>
              <a:rPr lang="nb-NO" dirty="0"/>
              <a:t>Vi har hatt 170 ulike stenginger på 60 fylkesveger fordelt på disse årsakene:</a:t>
            </a:r>
          </a:p>
          <a:p>
            <a:pPr lvl="0"/>
            <a:r>
              <a:rPr lang="nb-NO" dirty="0"/>
              <a:t>oversvømmelse: 55</a:t>
            </a:r>
          </a:p>
          <a:p>
            <a:pPr lvl="0"/>
            <a:r>
              <a:rPr lang="nb-NO" dirty="0"/>
              <a:t>jordskred: 53</a:t>
            </a:r>
          </a:p>
          <a:p>
            <a:pPr lvl="0"/>
            <a:r>
              <a:rPr lang="nb-NO" dirty="0"/>
              <a:t>flom: 30</a:t>
            </a:r>
          </a:p>
          <a:p>
            <a:pPr lvl="0"/>
            <a:r>
              <a:rPr lang="nb-NO" dirty="0"/>
              <a:t>ras/steinskred: 12</a:t>
            </a:r>
          </a:p>
          <a:p>
            <a:pPr lvl="0"/>
            <a:r>
              <a:rPr lang="nb-NO" dirty="0"/>
              <a:t>undergravinger: 9</a:t>
            </a:r>
          </a:p>
          <a:p>
            <a:pPr lvl="0"/>
            <a:r>
              <a:rPr lang="nb-NO" dirty="0"/>
              <a:t>andre: 11</a:t>
            </a:r>
          </a:p>
          <a:p>
            <a:endParaRPr lang="nb-NO" dirty="0">
              <a:solidFill>
                <a:srgbClr val="000000"/>
              </a:solidFill>
              <a:latin typeface="Arial"/>
              <a:ea typeface="+mn-ea"/>
              <a:cs typeface="+mn-cs"/>
            </a:endParaRPr>
          </a:p>
          <a:p>
            <a:endParaRPr kumimoji="0" lang="nb-NO"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73745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DC9D5F-7141-4044-9594-50924B790EED}"/>
              </a:ext>
            </a:extLst>
          </p:cNvPr>
          <p:cNvSpPr>
            <a:spLocks noGrp="1"/>
          </p:cNvSpPr>
          <p:nvPr>
            <p:ph type="title"/>
          </p:nvPr>
        </p:nvSpPr>
        <p:spPr/>
        <p:txBody>
          <a:bodyPr/>
          <a:lstStyle/>
          <a:p>
            <a:r>
              <a:rPr lang="nb-NO" dirty="0"/>
              <a:t>Status flomskader</a:t>
            </a:r>
          </a:p>
        </p:txBody>
      </p:sp>
      <p:sp>
        <p:nvSpPr>
          <p:cNvPr id="3" name="Plassholder for tekst 2">
            <a:extLst>
              <a:ext uri="{FF2B5EF4-FFF2-40B4-BE49-F238E27FC236}">
                <a16:creationId xmlns:a16="http://schemas.microsoft.com/office/drawing/2014/main" id="{BDDD20F7-239A-4850-8225-27265692C06F}"/>
              </a:ext>
            </a:extLst>
          </p:cNvPr>
          <p:cNvSpPr>
            <a:spLocks noGrp="1"/>
          </p:cNvSpPr>
          <p:nvPr>
            <p:ph type="body" sz="quarter" idx="10"/>
          </p:nvPr>
        </p:nvSpPr>
        <p:spPr/>
        <p:txBody>
          <a:bodyPr>
            <a:normAutofit/>
          </a:bodyPr>
          <a:lstStyle/>
          <a:p>
            <a:endParaRPr lang="nb-NO" sz="2400" dirty="0">
              <a:solidFill>
                <a:srgbClr val="000000"/>
              </a:solidFill>
              <a:latin typeface="Arial"/>
              <a:ea typeface="+mn-ea"/>
              <a:cs typeface="+mn-cs"/>
            </a:endParaRPr>
          </a:p>
          <a:p>
            <a:endParaRPr kumimoji="0" lang="nb-NO"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kstSylinder 4">
            <a:extLst>
              <a:ext uri="{FF2B5EF4-FFF2-40B4-BE49-F238E27FC236}">
                <a16:creationId xmlns:a16="http://schemas.microsoft.com/office/drawing/2014/main" id="{003A6A07-4625-7541-5863-60DB137B65F0}"/>
              </a:ext>
            </a:extLst>
          </p:cNvPr>
          <p:cNvSpPr txBox="1"/>
          <p:nvPr/>
        </p:nvSpPr>
        <p:spPr>
          <a:xfrm>
            <a:off x="1095375" y="1819275"/>
            <a:ext cx="9353550" cy="2062103"/>
          </a:xfrm>
          <a:prstGeom prst="rect">
            <a:avLst/>
          </a:prstGeom>
          <a:noFill/>
        </p:spPr>
        <p:txBody>
          <a:bodyPr wrap="square">
            <a:spAutoFit/>
          </a:bodyPr>
          <a:lstStyle/>
          <a:p>
            <a:r>
              <a:rPr lang="nb-NO" sz="2800" b="1" dirty="0">
                <a:effectLst/>
                <a:latin typeface="Calibri" panose="020F0502020204030204" pitchFamily="34" charset="0"/>
                <a:ea typeface="Calibri" panose="020F0502020204030204" pitchFamily="34" charset="0"/>
              </a:rPr>
              <a:t>Buss, ferge og bru:</a:t>
            </a:r>
          </a:p>
          <a:p>
            <a:endParaRPr lang="nb-NO" sz="2800" b="1" dirty="0">
              <a:latin typeface="Calibri" panose="020F0502020204030204" pitchFamily="34" charset="0"/>
              <a:ea typeface="Calibri" panose="020F0502020204030204" pitchFamily="34" charset="0"/>
            </a:endParaRPr>
          </a:p>
          <a:p>
            <a:r>
              <a:rPr lang="nb-NO" sz="2200" dirty="0">
                <a:effectLst/>
                <a:latin typeface="Roboto" panose="02000000000000000000" pitchFamily="2" charset="0"/>
                <a:ea typeface="Roboto" panose="02000000000000000000" pitchFamily="2" charset="0"/>
              </a:rPr>
              <a:t>For kollektiv er konsekvensene per nå omtalt på: </a:t>
            </a:r>
            <a:r>
              <a:rPr lang="nb-NO" sz="2200" u="sng" dirty="0">
                <a:solidFill>
                  <a:srgbClr val="0563C1"/>
                </a:solidFill>
                <a:effectLst/>
                <a:latin typeface="Roboto" panose="02000000000000000000" pitchFamily="2" charset="0"/>
                <a:ea typeface="Roboto" panose="02000000000000000000" pitchFamily="2" charset="0"/>
                <a:hlinkClick r:id="rId3"/>
              </a:rPr>
              <a:t>Innstilte og delvis innstilte avganger grunnet ekstremværet "Hans" - Innlandstrafikk</a:t>
            </a:r>
            <a:r>
              <a:rPr lang="nb-NO" sz="2200" dirty="0">
                <a:effectLst/>
                <a:latin typeface="Roboto" panose="02000000000000000000" pitchFamily="2" charset="0"/>
                <a:ea typeface="Roboto" panose="02000000000000000000" pitchFamily="2" charset="0"/>
              </a:rPr>
              <a:t>. </a:t>
            </a:r>
          </a:p>
          <a:p>
            <a:endParaRPr lang="nb-NO"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31160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DC9D5F-7141-4044-9594-50924B790EED}"/>
              </a:ext>
            </a:extLst>
          </p:cNvPr>
          <p:cNvSpPr>
            <a:spLocks noGrp="1"/>
          </p:cNvSpPr>
          <p:nvPr>
            <p:ph type="title"/>
          </p:nvPr>
        </p:nvSpPr>
        <p:spPr/>
        <p:txBody>
          <a:bodyPr/>
          <a:lstStyle/>
          <a:p>
            <a:r>
              <a:rPr lang="nb-NO" dirty="0"/>
              <a:t>Status flomskader</a:t>
            </a:r>
          </a:p>
        </p:txBody>
      </p:sp>
      <p:sp>
        <p:nvSpPr>
          <p:cNvPr id="3" name="Plassholder for tekst 2">
            <a:extLst>
              <a:ext uri="{FF2B5EF4-FFF2-40B4-BE49-F238E27FC236}">
                <a16:creationId xmlns:a16="http://schemas.microsoft.com/office/drawing/2014/main" id="{BDDD20F7-239A-4850-8225-27265692C06F}"/>
              </a:ext>
            </a:extLst>
          </p:cNvPr>
          <p:cNvSpPr>
            <a:spLocks noGrp="1"/>
          </p:cNvSpPr>
          <p:nvPr>
            <p:ph type="body" sz="quarter" idx="10"/>
          </p:nvPr>
        </p:nvSpPr>
        <p:spPr/>
        <p:txBody>
          <a:bodyPr>
            <a:normAutofit fontScale="92500" lnSpcReduction="10000"/>
          </a:bodyPr>
          <a:lstStyle/>
          <a:p>
            <a:r>
              <a:rPr lang="nb-NO" b="1" dirty="0"/>
              <a:t>Økonomi:</a:t>
            </a:r>
            <a:endParaRPr lang="nb-NO" dirty="0"/>
          </a:p>
          <a:p>
            <a:r>
              <a:rPr lang="nb-NO" dirty="0"/>
              <a:t>Det er fra før et stort etterslep og behov for tiltak på fylkesvegnettet. Flommen har gjort store skader, og vi har ikke full oversikt enda før vannet har trukket seg tilbake og vi kan få sjekket bruer mm.</a:t>
            </a:r>
          </a:p>
          <a:p>
            <a:r>
              <a:rPr lang="nb-NO" dirty="0"/>
              <a:t>Det vil bli kostbart å reparere skadene! Flommen i 2013 kostet oss 240 millioner. Det tilsvarer 325 millioner kroner i 2023. </a:t>
            </a:r>
          </a:p>
          <a:p>
            <a:r>
              <a:rPr lang="nb-NO" dirty="0"/>
              <a:t>Slik skadeomfanget er nå, blir kostnadene høyere enn dette…</a:t>
            </a:r>
          </a:p>
          <a:p>
            <a:r>
              <a:rPr lang="nb-NO" dirty="0"/>
              <a:t>Det jobbes med å få oversikt over skadene.</a:t>
            </a:r>
          </a:p>
        </p:txBody>
      </p:sp>
    </p:spTree>
    <p:extLst>
      <p:ext uri="{BB962C8B-B14F-4D97-AF65-F5344CB8AC3E}">
        <p14:creationId xmlns:p14="http://schemas.microsoft.com/office/powerpoint/2010/main" val="2455438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DC9D5F-7141-4044-9594-50924B790EED}"/>
              </a:ext>
            </a:extLst>
          </p:cNvPr>
          <p:cNvSpPr>
            <a:spLocks noGrp="1"/>
          </p:cNvSpPr>
          <p:nvPr>
            <p:ph type="title"/>
          </p:nvPr>
        </p:nvSpPr>
        <p:spPr/>
        <p:txBody>
          <a:bodyPr/>
          <a:lstStyle/>
          <a:p>
            <a:r>
              <a:rPr lang="nb-NO" dirty="0"/>
              <a:t>Tretten bru</a:t>
            </a:r>
          </a:p>
        </p:txBody>
      </p:sp>
      <p:sp>
        <p:nvSpPr>
          <p:cNvPr id="3" name="Plassholder for tekst 2">
            <a:extLst>
              <a:ext uri="{FF2B5EF4-FFF2-40B4-BE49-F238E27FC236}">
                <a16:creationId xmlns:a16="http://schemas.microsoft.com/office/drawing/2014/main" id="{BDDD20F7-239A-4850-8225-27265692C06F}"/>
              </a:ext>
            </a:extLst>
          </p:cNvPr>
          <p:cNvSpPr>
            <a:spLocks noGrp="1"/>
          </p:cNvSpPr>
          <p:nvPr>
            <p:ph type="body" sz="quarter" idx="10"/>
          </p:nvPr>
        </p:nvSpPr>
        <p:spPr/>
        <p:txBody>
          <a:bodyPr>
            <a:normAutofit/>
          </a:bodyPr>
          <a:lstStyle/>
          <a:p>
            <a:endParaRPr lang="nb-NO" sz="2400" dirty="0">
              <a:solidFill>
                <a:srgbClr val="000000"/>
              </a:solidFill>
              <a:latin typeface="Arial"/>
              <a:ea typeface="+mn-ea"/>
              <a:cs typeface="+mn-cs"/>
            </a:endParaRPr>
          </a:p>
          <a:p>
            <a:r>
              <a:rPr lang="nb-NO" dirty="0"/>
              <a:t>Rapport fra havarikommisjonen ble publisert 15.08, nøyaktig ett år etter at brua kollapset.</a:t>
            </a:r>
          </a:p>
          <a:p>
            <a:r>
              <a:rPr lang="nb-NO" dirty="0"/>
              <a:t>Rapporten tar for seg hendelsesforløp og årsaken til kollapsen. Det vil også komme en rapport ila høsten som vil ha fokus på bruforvaltning og oppfølging av Tretten bru gjennom bruas livsløp.</a:t>
            </a:r>
          </a:p>
          <a:p>
            <a:endParaRPr kumimoji="0" lang="nb-NO"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27777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BC33EA-322F-44AA-9C24-B916E03D7BC4}"/>
              </a:ext>
            </a:extLst>
          </p:cNvPr>
          <p:cNvSpPr>
            <a:spLocks noGrp="1"/>
          </p:cNvSpPr>
          <p:nvPr>
            <p:ph type="title"/>
          </p:nvPr>
        </p:nvSpPr>
        <p:spPr>
          <a:xfrm>
            <a:off x="787400" y="514209"/>
            <a:ext cx="5816600" cy="917914"/>
          </a:xfrm>
        </p:spPr>
        <p:txBody>
          <a:bodyPr anchor="ctr">
            <a:normAutofit/>
          </a:bodyPr>
          <a:lstStyle/>
          <a:p>
            <a:r>
              <a:rPr lang="nb-NO" dirty="0"/>
              <a:t>Innlandsporteføljen</a:t>
            </a:r>
          </a:p>
        </p:txBody>
      </p:sp>
      <p:sp>
        <p:nvSpPr>
          <p:cNvPr id="3" name="Plassholder for tekst 2">
            <a:extLst>
              <a:ext uri="{FF2B5EF4-FFF2-40B4-BE49-F238E27FC236}">
                <a16:creationId xmlns:a16="http://schemas.microsoft.com/office/drawing/2014/main" id="{9013C886-CC9F-40A7-A28F-B62F98DE7EDA}"/>
              </a:ext>
            </a:extLst>
          </p:cNvPr>
          <p:cNvSpPr>
            <a:spLocks noGrp="1"/>
          </p:cNvSpPr>
          <p:nvPr>
            <p:ph sz="quarter" idx="15"/>
          </p:nvPr>
        </p:nvSpPr>
        <p:spPr>
          <a:xfrm>
            <a:off x="939435" y="1619250"/>
            <a:ext cx="6525491" cy="2971800"/>
          </a:xfrm>
        </p:spPr>
        <p:txBody>
          <a:bodyPr>
            <a:normAutofit fontScale="92500" lnSpcReduction="10000"/>
          </a:bodyPr>
          <a:lstStyle/>
          <a:p>
            <a:pPr marL="0" indent="0">
              <a:buNone/>
            </a:pPr>
            <a:endParaRPr lang="nb-NO" dirty="0"/>
          </a:p>
          <a:p>
            <a:pPr marL="0" indent="0">
              <a:buNone/>
            </a:pPr>
            <a:r>
              <a:rPr lang="nb-NO" dirty="0"/>
              <a:t>Det jobbes med å organisere oppfølgingen fra fylkeskommunens side. </a:t>
            </a:r>
          </a:p>
          <a:p>
            <a:pPr marL="0" indent="0">
              <a:buNone/>
            </a:pPr>
            <a:r>
              <a:rPr lang="nb-NO" dirty="0"/>
              <a:t>Det legges frem en sak for hovedutvalg for næring den 30.august. </a:t>
            </a:r>
          </a:p>
          <a:p>
            <a:pPr marL="0" indent="0">
              <a:buNone/>
            </a:pPr>
            <a:r>
              <a:rPr lang="nb-NO" dirty="0"/>
              <a:t>Det er viktig at regionene tar eierskap til satsingen.</a:t>
            </a:r>
          </a:p>
        </p:txBody>
      </p:sp>
      <p:sp>
        <p:nvSpPr>
          <p:cNvPr id="6" name="Tittel 1">
            <a:extLst>
              <a:ext uri="{FF2B5EF4-FFF2-40B4-BE49-F238E27FC236}">
                <a16:creationId xmlns:a16="http://schemas.microsoft.com/office/drawing/2014/main" id="{59F110E7-66F2-4955-90A7-E15164D6987A}"/>
              </a:ext>
            </a:extLst>
          </p:cNvPr>
          <p:cNvSpPr txBox="1">
            <a:spLocks/>
          </p:cNvSpPr>
          <p:nvPr/>
        </p:nvSpPr>
        <p:spPr>
          <a:xfrm>
            <a:off x="939435" y="2836506"/>
            <a:ext cx="5626735" cy="719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05E63"/>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b-NO" sz="4000" b="1" i="0" u="none" strike="noStrike" kern="1200" cap="none" spc="0" normalizeH="0" baseline="0" noProof="0" dirty="0">
              <a:ln>
                <a:noFill/>
              </a:ln>
              <a:solidFill>
                <a:srgbClr val="005E63"/>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7" name="Plassholder for tekst 2">
            <a:extLst>
              <a:ext uri="{FF2B5EF4-FFF2-40B4-BE49-F238E27FC236}">
                <a16:creationId xmlns:a16="http://schemas.microsoft.com/office/drawing/2014/main" id="{0A0CB0DE-C37C-4165-858B-716060C27727}"/>
              </a:ext>
            </a:extLst>
          </p:cNvPr>
          <p:cNvSpPr txBox="1">
            <a:spLocks/>
          </p:cNvSpPr>
          <p:nvPr/>
        </p:nvSpPr>
        <p:spPr>
          <a:xfrm>
            <a:off x="939435" y="1771650"/>
            <a:ext cx="6525491" cy="30477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005E63"/>
              </a:buClr>
              <a:buSzPct val="130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5E63"/>
              </a:buClr>
              <a:buSzPct val="130000"/>
              <a:buFont typeface="Arial" panose="020B0604020202020204" pitchFamily="34" charset="0"/>
              <a:buNone/>
              <a:tabLst/>
              <a:defRPr/>
            </a:pPr>
            <a:endParaRPr kumimoji="0" lang="nb-NO"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endParaRPr>
          </a:p>
        </p:txBody>
      </p:sp>
      <p:pic>
        <p:nvPicPr>
          <p:cNvPr id="8" name="Bilde 7">
            <a:extLst>
              <a:ext uri="{FF2B5EF4-FFF2-40B4-BE49-F238E27FC236}">
                <a16:creationId xmlns:a16="http://schemas.microsoft.com/office/drawing/2014/main" id="{1DBE6D58-03C9-112F-FF3C-EF3B80456AA8}"/>
              </a:ext>
            </a:extLst>
          </p:cNvPr>
          <p:cNvPicPr>
            <a:picLocks noChangeAspect="1"/>
          </p:cNvPicPr>
          <p:nvPr/>
        </p:nvPicPr>
        <p:blipFill>
          <a:blip r:embed="rId2"/>
          <a:stretch>
            <a:fillRect/>
          </a:stretch>
        </p:blipFill>
        <p:spPr>
          <a:xfrm>
            <a:off x="9205912" y="973166"/>
            <a:ext cx="2124075" cy="2857500"/>
          </a:xfrm>
          <a:prstGeom prst="rect">
            <a:avLst/>
          </a:prstGeom>
        </p:spPr>
      </p:pic>
    </p:spTree>
    <p:extLst>
      <p:ext uri="{BB962C8B-B14F-4D97-AF65-F5344CB8AC3E}">
        <p14:creationId xmlns:p14="http://schemas.microsoft.com/office/powerpoint/2010/main" val="426900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ssholder for bilde 15">
            <a:extLst>
              <a:ext uri="{FF2B5EF4-FFF2-40B4-BE49-F238E27FC236}">
                <a16:creationId xmlns:a16="http://schemas.microsoft.com/office/drawing/2014/main" id="{227EED1D-C279-E845-A519-C3E19DD7A8BA}"/>
              </a:ext>
            </a:extLst>
          </p:cNvPr>
          <p:cNvPicPr>
            <a:picLocks noGrp="1" noChangeAspect="1"/>
          </p:cNvPicPr>
          <p:nvPr>
            <p:ph type="pic" sz="quarter" idx="13"/>
          </p:nvPr>
        </p:nvPicPr>
        <p:blipFill rotWithShape="1">
          <a:blip r:embed="rId2"/>
          <a:srcRect r="2" b="34852"/>
          <a:stretch/>
        </p:blipFill>
        <p:spPr>
          <a:xfrm>
            <a:off x="838200" y="1892135"/>
            <a:ext cx="3952875" cy="3564392"/>
          </a:xfrm>
          <a:noFill/>
        </p:spPr>
      </p:pic>
      <p:sp>
        <p:nvSpPr>
          <p:cNvPr id="2" name="Tittel 1">
            <a:extLst>
              <a:ext uri="{FF2B5EF4-FFF2-40B4-BE49-F238E27FC236}">
                <a16:creationId xmlns:a16="http://schemas.microsoft.com/office/drawing/2014/main" id="{60226F7C-AEAD-5A68-69BF-CB08C635D243}"/>
              </a:ext>
            </a:extLst>
          </p:cNvPr>
          <p:cNvSpPr>
            <a:spLocks noGrp="1"/>
          </p:cNvSpPr>
          <p:nvPr>
            <p:ph type="title"/>
          </p:nvPr>
        </p:nvSpPr>
        <p:spPr>
          <a:xfrm>
            <a:off x="838200" y="692439"/>
            <a:ext cx="10515600" cy="1054100"/>
          </a:xfrm>
        </p:spPr>
        <p:txBody>
          <a:bodyPr anchor="ctr">
            <a:normAutofit/>
          </a:bodyPr>
          <a:lstStyle/>
          <a:p>
            <a:r>
              <a:rPr lang="nb-NO" dirty="0"/>
              <a:t>Medvirkningskonferanser for ungdom</a:t>
            </a:r>
          </a:p>
        </p:txBody>
      </p:sp>
      <p:sp>
        <p:nvSpPr>
          <p:cNvPr id="3" name="Plassholder for tekst 2">
            <a:extLst>
              <a:ext uri="{FF2B5EF4-FFF2-40B4-BE49-F238E27FC236}">
                <a16:creationId xmlns:a16="http://schemas.microsoft.com/office/drawing/2014/main" id="{6E82D21D-426A-5E66-0598-CA3F21E04F03}"/>
              </a:ext>
            </a:extLst>
          </p:cNvPr>
          <p:cNvSpPr>
            <a:spLocks noGrp="1"/>
          </p:cNvSpPr>
          <p:nvPr>
            <p:ph sz="quarter" idx="15"/>
          </p:nvPr>
        </p:nvSpPr>
        <p:spPr>
          <a:xfrm>
            <a:off x="5057775" y="1892135"/>
            <a:ext cx="6296025" cy="3557588"/>
          </a:xfrm>
        </p:spPr>
        <p:txBody>
          <a:bodyPr>
            <a:normAutofit/>
          </a:bodyPr>
          <a:lstStyle/>
          <a:p>
            <a:pPr marL="0" indent="0">
              <a:lnSpc>
                <a:spcPct val="90000"/>
              </a:lnSpc>
              <a:buNone/>
            </a:pPr>
            <a:r>
              <a:rPr lang="nb-NO" sz="1500" b="1"/>
              <a:t>Datoer: </a:t>
            </a:r>
          </a:p>
          <a:p>
            <a:pPr>
              <a:lnSpc>
                <a:spcPct val="90000"/>
              </a:lnSpc>
            </a:pPr>
            <a:r>
              <a:rPr lang="nb-NO" sz="1500" b="1">
                <a:effectLst/>
              </a:rPr>
              <a:t>Tirsdag 5. september – Lillehammer </a:t>
            </a:r>
            <a:r>
              <a:rPr lang="nb-NO" sz="1500">
                <a:effectLst/>
              </a:rPr>
              <a:t>(Gudbrandsdal og Lillehammer)</a:t>
            </a:r>
          </a:p>
          <a:p>
            <a:pPr>
              <a:lnSpc>
                <a:spcPct val="90000"/>
              </a:lnSpc>
            </a:pPr>
            <a:r>
              <a:rPr lang="nb-NO" sz="1500" b="1">
                <a:effectLst/>
              </a:rPr>
              <a:t>Mandag 18. september – Kongsvinger </a:t>
            </a:r>
            <a:r>
              <a:rPr lang="nb-NO" sz="1500">
                <a:effectLst/>
              </a:rPr>
              <a:t>(Kongsvingerregionen)</a:t>
            </a:r>
          </a:p>
          <a:p>
            <a:pPr>
              <a:lnSpc>
                <a:spcPct val="90000"/>
              </a:lnSpc>
            </a:pPr>
            <a:r>
              <a:rPr lang="nb-NO" sz="1500" b="1">
                <a:effectLst/>
              </a:rPr>
              <a:t>Fredag 22. september -  Gjøvik</a:t>
            </a:r>
            <a:r>
              <a:rPr lang="nb-NO" sz="1500">
                <a:effectLst/>
              </a:rPr>
              <a:t> ( Gjøvik, Valdres og Gran)</a:t>
            </a:r>
          </a:p>
          <a:p>
            <a:pPr marL="228600" marR="0" lvl="0" indent="-228600" defTabSz="914400" rtl="0" eaLnBrk="1" fontAlgn="auto" latinLnBrk="0" hangingPunct="1">
              <a:lnSpc>
                <a:spcPct val="90000"/>
              </a:lnSpc>
              <a:spcBef>
                <a:spcPts val="1000"/>
              </a:spcBef>
              <a:spcAft>
                <a:spcPts val="0"/>
              </a:spcAft>
              <a:buClr>
                <a:srgbClr val="00574F"/>
              </a:buClr>
              <a:buSzPct val="130000"/>
              <a:buFont typeface="Arial" panose="020B0604020202020204" pitchFamily="34" charset="0"/>
              <a:buChar char="•"/>
              <a:tabLst/>
              <a:defRPr/>
            </a:pPr>
            <a:r>
              <a:rPr kumimoji="0" lang="nb-NO" sz="1500" b="1" i="0" u="none" strike="noStrike" kern="1200" cap="none" spc="0" normalizeH="0" baseline="0" noProof="0">
                <a:ln>
                  <a:noFill/>
                </a:ln>
                <a:effectLst/>
                <a:uLnTx/>
                <a:uFillTx/>
              </a:rPr>
              <a:t>Mandag 25. september – Elverum ( </a:t>
            </a:r>
            <a:r>
              <a:rPr kumimoji="0" lang="nb-NO" sz="1500" i="0" u="none" strike="noStrike" kern="1200" cap="none" spc="0" normalizeH="0" baseline="0" noProof="0">
                <a:ln>
                  <a:noFill/>
                </a:ln>
                <a:effectLst/>
                <a:uLnTx/>
                <a:uFillTx/>
              </a:rPr>
              <a:t>Østerdalen + Hamar)</a:t>
            </a:r>
            <a:endParaRPr lang="nb-NO" sz="1500">
              <a:effectLst/>
            </a:endParaRPr>
          </a:p>
          <a:p>
            <a:pPr marL="0" indent="0">
              <a:lnSpc>
                <a:spcPct val="90000"/>
              </a:lnSpc>
              <a:buNone/>
            </a:pPr>
            <a:endParaRPr lang="nb-NO" sz="1500" b="1"/>
          </a:p>
          <a:p>
            <a:pPr marL="0" indent="0">
              <a:lnSpc>
                <a:spcPct val="90000"/>
              </a:lnSpc>
              <a:buNone/>
            </a:pPr>
            <a:r>
              <a:rPr lang="nb-NO" sz="1500" b="1"/>
              <a:t>Målgrupper: </a:t>
            </a:r>
          </a:p>
          <a:p>
            <a:pPr marL="0" indent="0">
              <a:lnSpc>
                <a:spcPct val="90000"/>
              </a:lnSpc>
              <a:buNone/>
            </a:pPr>
            <a:r>
              <a:rPr lang="nb-NO" sz="1500" b="1"/>
              <a:t>Elevråd – </a:t>
            </a:r>
            <a:r>
              <a:rPr lang="nb-NO" sz="1500" b="1" err="1"/>
              <a:t>vgs</a:t>
            </a:r>
            <a:r>
              <a:rPr lang="nb-NO" sz="1500" b="1"/>
              <a:t>, Elevråd – ungdomsskole, Ungdomsråd, UFT, Lærlingeråd, Elevorganisasjonen</a:t>
            </a:r>
          </a:p>
        </p:txBody>
      </p:sp>
    </p:spTree>
    <p:extLst>
      <p:ext uri="{BB962C8B-B14F-4D97-AF65-F5344CB8AC3E}">
        <p14:creationId xmlns:p14="http://schemas.microsoft.com/office/powerpoint/2010/main" val="3893560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ssholder for bilde 15">
            <a:extLst>
              <a:ext uri="{FF2B5EF4-FFF2-40B4-BE49-F238E27FC236}">
                <a16:creationId xmlns:a16="http://schemas.microsoft.com/office/drawing/2014/main" id="{227EED1D-C279-E845-A519-C3E19DD7A8BA}"/>
              </a:ext>
            </a:extLst>
          </p:cNvPr>
          <p:cNvPicPr>
            <a:picLocks noGrp="1" noChangeAspect="1"/>
          </p:cNvPicPr>
          <p:nvPr>
            <p:ph type="pic" sz="quarter" idx="13"/>
          </p:nvPr>
        </p:nvPicPr>
        <p:blipFill rotWithShape="1">
          <a:blip r:embed="rId2"/>
          <a:srcRect r="2" b="34852"/>
          <a:stretch/>
        </p:blipFill>
        <p:spPr>
          <a:xfrm>
            <a:off x="838200" y="1892135"/>
            <a:ext cx="3952875" cy="3564392"/>
          </a:xfrm>
          <a:noFill/>
        </p:spPr>
      </p:pic>
      <p:sp>
        <p:nvSpPr>
          <p:cNvPr id="2" name="Tittel 1">
            <a:extLst>
              <a:ext uri="{FF2B5EF4-FFF2-40B4-BE49-F238E27FC236}">
                <a16:creationId xmlns:a16="http://schemas.microsoft.com/office/drawing/2014/main" id="{60226F7C-AEAD-5A68-69BF-CB08C635D243}"/>
              </a:ext>
            </a:extLst>
          </p:cNvPr>
          <p:cNvSpPr>
            <a:spLocks noGrp="1"/>
          </p:cNvSpPr>
          <p:nvPr>
            <p:ph type="title"/>
          </p:nvPr>
        </p:nvSpPr>
        <p:spPr>
          <a:xfrm>
            <a:off x="838200" y="692439"/>
            <a:ext cx="10515600" cy="1054100"/>
          </a:xfrm>
        </p:spPr>
        <p:txBody>
          <a:bodyPr anchor="ctr">
            <a:normAutofit/>
          </a:bodyPr>
          <a:lstStyle/>
          <a:p>
            <a:r>
              <a:rPr lang="nb-NO" dirty="0"/>
              <a:t>Medvirkningskonferanser for ungdom</a:t>
            </a:r>
          </a:p>
        </p:txBody>
      </p:sp>
      <p:sp>
        <p:nvSpPr>
          <p:cNvPr id="3" name="Plassholder for tekst 2">
            <a:extLst>
              <a:ext uri="{FF2B5EF4-FFF2-40B4-BE49-F238E27FC236}">
                <a16:creationId xmlns:a16="http://schemas.microsoft.com/office/drawing/2014/main" id="{6E82D21D-426A-5E66-0598-CA3F21E04F03}"/>
              </a:ext>
            </a:extLst>
          </p:cNvPr>
          <p:cNvSpPr>
            <a:spLocks noGrp="1"/>
          </p:cNvSpPr>
          <p:nvPr>
            <p:ph sz="quarter" idx="15"/>
          </p:nvPr>
        </p:nvSpPr>
        <p:spPr>
          <a:xfrm>
            <a:off x="5057775" y="1892135"/>
            <a:ext cx="6296025" cy="3557588"/>
          </a:xfrm>
        </p:spPr>
        <p:txBody>
          <a:bodyPr>
            <a:normAutofit/>
          </a:bodyPr>
          <a:lstStyle/>
          <a:p>
            <a:pPr marL="0" indent="0">
              <a:lnSpc>
                <a:spcPct val="90000"/>
              </a:lnSpc>
              <a:buNone/>
            </a:pPr>
            <a:endParaRPr lang="nb-NO" sz="1500" b="1" dirty="0"/>
          </a:p>
          <a:p>
            <a:pPr>
              <a:lnSpc>
                <a:spcPct val="90000"/>
              </a:lnSpc>
              <a:buFont typeface="Wingdings" panose="05000000000000000000" pitchFamily="2" charset="2"/>
              <a:buChar char="§"/>
            </a:pPr>
            <a:r>
              <a:rPr lang="nb-NO" sz="1500" b="1" dirty="0"/>
              <a:t>Invitasjoner sendt ut i juni</a:t>
            </a:r>
          </a:p>
          <a:p>
            <a:pPr>
              <a:lnSpc>
                <a:spcPct val="90000"/>
              </a:lnSpc>
              <a:buFont typeface="Wingdings" panose="05000000000000000000" pitchFamily="2" charset="2"/>
              <a:buChar char="§"/>
            </a:pPr>
            <a:r>
              <a:rPr lang="nb-NO" sz="1500" b="1" dirty="0"/>
              <a:t>Konferansene gjennomføres ute på de videregående skolene</a:t>
            </a:r>
          </a:p>
          <a:p>
            <a:pPr>
              <a:lnSpc>
                <a:spcPct val="90000"/>
              </a:lnSpc>
              <a:buFont typeface="Wingdings" panose="05000000000000000000" pitchFamily="2" charset="2"/>
              <a:buChar char="§"/>
            </a:pPr>
            <a:r>
              <a:rPr lang="nb-NO" sz="1500" b="1" dirty="0"/>
              <a:t>Varighet </a:t>
            </a:r>
            <a:r>
              <a:rPr lang="nb-NO" sz="1500" b="1" dirty="0" err="1"/>
              <a:t>ca</a:t>
            </a:r>
            <a:r>
              <a:rPr lang="nb-NO" sz="1500" b="1" dirty="0"/>
              <a:t> 2, 5 timer</a:t>
            </a:r>
          </a:p>
          <a:p>
            <a:pPr>
              <a:lnSpc>
                <a:spcPct val="90000"/>
              </a:lnSpc>
              <a:buFont typeface="Wingdings" panose="05000000000000000000" pitchFamily="2" charset="2"/>
              <a:buChar char="§"/>
            </a:pPr>
            <a:r>
              <a:rPr lang="nb-NO" sz="1500" b="1" dirty="0"/>
              <a:t>Innhold/opplegg er ikke </a:t>
            </a:r>
            <a:r>
              <a:rPr lang="nb-NO" sz="1500" b="1"/>
              <a:t>ferdig – </a:t>
            </a:r>
            <a:r>
              <a:rPr lang="nb-NO" sz="1500" b="1" dirty="0"/>
              <a:t>foreløpig skisse:</a:t>
            </a:r>
          </a:p>
          <a:p>
            <a:pPr lvl="1">
              <a:buFont typeface="Wingdings" panose="05000000000000000000" pitchFamily="2" charset="2"/>
              <a:buChar char="§"/>
            </a:pPr>
            <a:r>
              <a:rPr lang="nb-NO" sz="1100" b="1" dirty="0"/>
              <a:t>Lunsj</a:t>
            </a:r>
          </a:p>
          <a:p>
            <a:pPr lvl="1">
              <a:buFont typeface="Wingdings" panose="05000000000000000000" pitchFamily="2" charset="2"/>
              <a:buChar char="§"/>
            </a:pPr>
            <a:r>
              <a:rPr lang="nb-NO" sz="1100" b="1" dirty="0"/>
              <a:t>Innledning</a:t>
            </a:r>
          </a:p>
          <a:p>
            <a:pPr lvl="1">
              <a:buFont typeface="Wingdings" panose="05000000000000000000" pitchFamily="2" charset="2"/>
              <a:buChar char="§"/>
            </a:pPr>
            <a:r>
              <a:rPr lang="nb-NO" sz="1100" b="1" dirty="0"/>
              <a:t>Gruppearbeid </a:t>
            </a:r>
          </a:p>
          <a:p>
            <a:pPr lvl="1">
              <a:buFont typeface="Wingdings" panose="05000000000000000000" pitchFamily="2" charset="2"/>
              <a:buChar char="§"/>
            </a:pPr>
            <a:endParaRPr lang="nb-NO" sz="1100" b="1" dirty="0"/>
          </a:p>
          <a:p>
            <a:pPr>
              <a:buFont typeface="Wingdings" panose="05000000000000000000" pitchFamily="2" charset="2"/>
              <a:buChar char="§"/>
            </a:pPr>
            <a:r>
              <a:rPr lang="nb-NO" sz="1500" b="1" dirty="0"/>
              <a:t>Inntil 3 personer fra hvert elevråd/ungdomsråd kan delta</a:t>
            </a:r>
          </a:p>
          <a:p>
            <a:pPr>
              <a:buFont typeface="Wingdings" panose="05000000000000000000" pitchFamily="2" charset="2"/>
              <a:buChar char="§"/>
            </a:pPr>
            <a:r>
              <a:rPr lang="nb-NO" sz="1500" b="1" dirty="0"/>
              <a:t>Påmelding via Forms</a:t>
            </a:r>
          </a:p>
          <a:p>
            <a:pPr>
              <a:buFont typeface="Wingdings" panose="05000000000000000000" pitchFamily="2" charset="2"/>
              <a:buChar char="§"/>
            </a:pPr>
            <a:r>
              <a:rPr lang="nb-NO" sz="1500" b="1" dirty="0"/>
              <a:t>Behovet for å organisere transport vurderes nærmere</a:t>
            </a:r>
          </a:p>
        </p:txBody>
      </p:sp>
    </p:spTree>
    <p:extLst>
      <p:ext uri="{BB962C8B-B14F-4D97-AF65-F5344CB8AC3E}">
        <p14:creationId xmlns:p14="http://schemas.microsoft.com/office/powerpoint/2010/main" val="370198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932185"/>
            <a:ext cx="10515600" cy="1054100"/>
          </a:xfrm>
        </p:spPr>
        <p:txBody>
          <a:bodyPr>
            <a:normAutofit fontScale="90000"/>
          </a:bodyPr>
          <a:lstStyle/>
          <a:p>
            <a:r>
              <a:rPr lang="nb-NO" dirty="0"/>
              <a:t>Tett på 2030, oppdatering for regionråda</a:t>
            </a:r>
          </a:p>
        </p:txBody>
      </p:sp>
      <p:sp>
        <p:nvSpPr>
          <p:cNvPr id="3" name="Plassholder for tekst 2"/>
          <p:cNvSpPr>
            <a:spLocks noGrp="1"/>
          </p:cNvSpPr>
          <p:nvPr>
            <p:ph type="body" sz="quarter" idx="10"/>
          </p:nvPr>
        </p:nvSpPr>
        <p:spPr>
          <a:xfrm>
            <a:off x="838200" y="3275210"/>
            <a:ext cx="10515600" cy="1250950"/>
          </a:xfrm>
        </p:spPr>
        <p:txBody>
          <a:bodyPr>
            <a:normAutofit/>
          </a:bodyPr>
          <a:lstStyle/>
          <a:p>
            <a:r>
              <a:rPr lang="nb-NO" dirty="0"/>
              <a:t>Aug.-sept. -23</a:t>
            </a:r>
          </a:p>
          <a:p>
            <a:endParaRPr lang="nb-NO" dirty="0"/>
          </a:p>
          <a:p>
            <a:endParaRPr lang="nb-NO" dirty="0"/>
          </a:p>
        </p:txBody>
      </p:sp>
    </p:spTree>
    <p:extLst>
      <p:ext uri="{BB962C8B-B14F-4D97-AF65-F5344CB8AC3E}">
        <p14:creationId xmlns:p14="http://schemas.microsoft.com/office/powerpoint/2010/main" val="384898522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nlandet fylkeskommune ppt mal V4">
  <a:themeElements>
    <a:clrScheme name="Innlandet fylkeskommune">
      <a:dk1>
        <a:srgbClr val="000000"/>
      </a:dk1>
      <a:lt1>
        <a:sysClr val="window" lastClr="FFFFFF"/>
      </a:lt1>
      <a:dk2>
        <a:srgbClr val="005850"/>
      </a:dk2>
      <a:lt2>
        <a:srgbClr val="E7E6E6"/>
      </a:lt2>
      <a:accent1>
        <a:srgbClr val="009D4F"/>
      </a:accent1>
      <a:accent2>
        <a:srgbClr val="0055B8"/>
      </a:accent2>
      <a:accent3>
        <a:srgbClr val="960048"/>
      </a:accent3>
      <a:accent4>
        <a:srgbClr val="FFB600"/>
      </a:accent4>
      <a:accent5>
        <a:srgbClr val="592C82"/>
      </a:accent5>
      <a:accent6>
        <a:srgbClr val="6F7271"/>
      </a:accent6>
      <a:hlink>
        <a:srgbClr val="0070C0"/>
      </a:hlink>
      <a:folHlink>
        <a:srgbClr val="960048"/>
      </a:folHlink>
    </a:clrScheme>
    <a:fontScheme name="Innlandet fylkeskommune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landet-fylkeskommune-PowerPoint-mal.potm" id="{B48461B3-6F65-45C2-A286-383590C09168}" vid="{EBD357B4-30E9-4742-AEAD-7221BAFA1CD3}"/>
    </a:ext>
  </a:extLst>
</a:theme>
</file>

<file path=ppt/theme/theme3.xml><?xml version="1.0" encoding="utf-8"?>
<a:theme xmlns:a="http://schemas.openxmlformats.org/drawingml/2006/main" name="1_Innlandet fylkeskommune ppt mal V4">
  <a:themeElements>
    <a:clrScheme name="Innlandet fylkeskommune">
      <a:dk1>
        <a:srgbClr val="000000"/>
      </a:dk1>
      <a:lt1>
        <a:sysClr val="window" lastClr="FFFFFF"/>
      </a:lt1>
      <a:dk2>
        <a:srgbClr val="005850"/>
      </a:dk2>
      <a:lt2>
        <a:srgbClr val="E7E6E6"/>
      </a:lt2>
      <a:accent1>
        <a:srgbClr val="009D4F"/>
      </a:accent1>
      <a:accent2>
        <a:srgbClr val="0055B8"/>
      </a:accent2>
      <a:accent3>
        <a:srgbClr val="960048"/>
      </a:accent3>
      <a:accent4>
        <a:srgbClr val="FFB600"/>
      </a:accent4>
      <a:accent5>
        <a:srgbClr val="592C82"/>
      </a:accent5>
      <a:accent6>
        <a:srgbClr val="6F7271"/>
      </a:accent6>
      <a:hlink>
        <a:srgbClr val="0070C0"/>
      </a:hlink>
      <a:folHlink>
        <a:srgbClr val="960048"/>
      </a:folHlink>
    </a:clrScheme>
    <a:fontScheme name="Innlandet fylkeskommune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2 22.11.22" id="{39430D72-2A96-424A-AAFB-6CED67883E4F}" vid="{EE862EC6-898B-4915-A44D-3EF83DB5D799}"/>
    </a:ext>
  </a:extLst>
</a:theme>
</file>

<file path=ppt/theme/theme4.xml><?xml version="1.0" encoding="utf-8"?>
<a:theme xmlns:a="http://schemas.openxmlformats.org/drawingml/2006/main" name="2_Innlandet fylkeskommune ppt mal V4">
  <a:themeElements>
    <a:clrScheme name="Innlandet fylkeskommune">
      <a:dk1>
        <a:srgbClr val="000000"/>
      </a:dk1>
      <a:lt1>
        <a:sysClr val="window" lastClr="FFFFFF"/>
      </a:lt1>
      <a:dk2>
        <a:srgbClr val="005850"/>
      </a:dk2>
      <a:lt2>
        <a:srgbClr val="E7E6E6"/>
      </a:lt2>
      <a:accent1>
        <a:srgbClr val="009D4F"/>
      </a:accent1>
      <a:accent2>
        <a:srgbClr val="0055B8"/>
      </a:accent2>
      <a:accent3>
        <a:srgbClr val="960048"/>
      </a:accent3>
      <a:accent4>
        <a:srgbClr val="FFB600"/>
      </a:accent4>
      <a:accent5>
        <a:srgbClr val="592C82"/>
      </a:accent5>
      <a:accent6>
        <a:srgbClr val="6F7271"/>
      </a:accent6>
      <a:hlink>
        <a:srgbClr val="0070C0"/>
      </a:hlink>
      <a:folHlink>
        <a:srgbClr val="960048"/>
      </a:folHlink>
    </a:clrScheme>
    <a:fontScheme name="Innlandet fylkeskommune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landet-fylkeskommune-PowerPoint-mal.potm" id="{B48461B3-6F65-45C2-A286-383590C09168}" vid="{EBD357B4-30E9-4742-AEAD-7221BAFA1CD3}"/>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1726</TotalTime>
  <Words>1199</Words>
  <Application>Microsoft Office PowerPoint</Application>
  <PresentationFormat>Widescreen</PresentationFormat>
  <Paragraphs>139</Paragraphs>
  <Slides>14</Slides>
  <Notes>9</Notes>
  <HiddenSlides>0</HiddenSlides>
  <MMClips>0</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14</vt:i4>
      </vt:variant>
    </vt:vector>
  </HeadingPairs>
  <TitlesOfParts>
    <vt:vector size="23" baseType="lpstr">
      <vt:lpstr>Arial</vt:lpstr>
      <vt:lpstr>Calibri</vt:lpstr>
      <vt:lpstr>Calibri Light</vt:lpstr>
      <vt:lpstr>Roboto</vt:lpstr>
      <vt:lpstr>Wingdings</vt:lpstr>
      <vt:lpstr>Office-tema</vt:lpstr>
      <vt:lpstr>Innlandet fylkeskommune ppt mal V4</vt:lpstr>
      <vt:lpstr>1_Innlandet fylkeskommune ppt mal V4</vt:lpstr>
      <vt:lpstr>2_Innlandet fylkeskommune ppt mal V4</vt:lpstr>
      <vt:lpstr>Informasjon til IPR august / september 2023</vt:lpstr>
      <vt:lpstr>Status flomskader</vt:lpstr>
      <vt:lpstr>Status flomskader</vt:lpstr>
      <vt:lpstr>Status flomskader</vt:lpstr>
      <vt:lpstr>Tretten bru</vt:lpstr>
      <vt:lpstr>Innlandsporteføljen</vt:lpstr>
      <vt:lpstr>Medvirkningskonferanser for ungdom</vt:lpstr>
      <vt:lpstr>Medvirkningskonferanser for ungdom</vt:lpstr>
      <vt:lpstr>Tett på 2030, oppdatering for regionråda</vt:lpstr>
      <vt:lpstr>Føremål for prosjektet «Tett på 2030»</vt:lpstr>
      <vt:lpstr>PowerPoint-presentasjon</vt:lpstr>
      <vt:lpstr>PowerPoint-presentasjon</vt:lpstr>
      <vt:lpstr>Styringsgruppa har tilrådd følgende tiltak i oppstarten av prosjektet:</vt:lpstr>
      <vt:lpstr>Areal- og naturregnskap for Innlandet fylke</vt:lpstr>
    </vt:vector>
  </TitlesOfParts>
  <Company>Innlandet fylkeskommune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Informasjon til IPR august / september 2023</dc:title>
  <dc:creator>Sveipe, Anne Marie</dc:creator>
  <cp:lastModifiedBy>Sletnes, Randi</cp:lastModifiedBy>
  <cp:revision>6</cp:revision>
  <dcterms:created xsi:type="dcterms:W3CDTF">2023-08-15T06:28:16Z</dcterms:created>
  <dcterms:modified xsi:type="dcterms:W3CDTF">2023-08-28T06:19:50Z</dcterms:modified>
</cp:coreProperties>
</file>