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</p:sldMasterIdLst>
  <p:notesMasterIdLst>
    <p:notesMasterId r:id="rId18"/>
  </p:notesMasterIdLst>
  <p:handoutMasterIdLst>
    <p:handoutMasterId r:id="rId19"/>
  </p:handoutMasterIdLst>
  <p:sldIdLst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9" r:id="rId16"/>
    <p:sldId id="348" r:id="rId17"/>
  </p:sldIdLst>
  <p:sldSz cx="12192000" cy="6858000"/>
  <p:notesSz cx="9144000" cy="6858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vard Lysne" initials="EL" lastIdx="2" clrIdx="0">
    <p:extLst>
      <p:ext uri="{19B8F6BF-5375-455C-9EA6-DF929625EA0E}">
        <p15:presenceInfo xmlns:p15="http://schemas.microsoft.com/office/powerpoint/2012/main" userId="S-1-5-21-1086358933-4083721495-3384084349-1816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579"/>
    <a:srgbClr val="FF9966"/>
    <a:srgbClr val="285A77"/>
    <a:srgbClr val="F8B8E6"/>
    <a:srgbClr val="FFEAF5"/>
    <a:srgbClr val="63324E"/>
    <a:srgbClr val="F58AD7"/>
    <a:srgbClr val="E8F4F8"/>
    <a:srgbClr val="8BD4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70549-B1AD-4443-94E2-EB5BCA9FD508}" v="10" dt="2023-04-19T06:09:26.623"/>
    <p1510:client id="{210659F5-87D6-46EE-A1A5-1D924B309C17}" v="3" dt="2023-04-19T08:45:53.805"/>
    <p1510:client id="{2470B265-2A72-46CA-8D20-83AFF91D1128}" v="1" dt="2023-04-18T06:47:01.375"/>
    <p1510:client id="{367BF090-F5A9-485B-8874-0A6D5F3FCE39}" v="130" dt="2023-04-17T12:36:19.552"/>
    <p1510:client id="{3B9A5D7F-6203-4D3F-93E4-9C6A3B161054}" v="3" dt="2023-04-19T08:23:25.789"/>
    <p1510:client id="{4B6F667F-8F76-4BE0-8F2D-F8344F31106E}" v="2" dt="2023-04-19T06:11:38.306"/>
    <p1510:client id="{64F9D9DC-CF2C-4CB6-BDF7-458FDB259040}" v="12" dt="2023-04-18T19:41:32.986"/>
    <p1510:client id="{7A70E638-CE18-5FF5-EB23-B93F8936B04C}" v="1322" dt="2023-04-17T19:47:53.842"/>
    <p1510:client id="{7B8A2810-0834-4B97-A4BC-D1A955AB660F}" v="1" dt="2023-04-18T09:04:46.434"/>
    <p1510:client id="{86917006-F782-4761-B51D-346E92D3BF49}" v="217" dt="2023-04-19T05:39:09.955"/>
    <p1510:client id="{AA4D098C-FB67-4816-B39B-9130531BCF94}" v="4" dt="2023-04-18T10:36:41.760"/>
    <p1510:client id="{AA758439-3A84-4D6E-91B3-607FABCA9E83}" v="91" dt="2023-04-17T11:58:41.410"/>
    <p1510:client id="{B0F2E31A-4D3F-4E01-B088-B3078C441279}" v="67" dt="2023-04-18T19:37:43.980"/>
    <p1510:client id="{C223C803-19E2-4F4E-A3C4-7EA12727E6EA}" v="37" dt="2023-04-18T20:22:41.327"/>
    <p1510:client id="{C2F2F5A4-904A-4A1B-AD40-1F485517F1B2}" v="24" dt="2023-04-18T20:15:05.495"/>
    <p1510:client id="{C93A85CE-3399-4F05-A499-F26AD672EC8B}" v="113" dt="2023-04-19T10:11:25.318"/>
    <p1510:client id="{F75CD61A-3766-4A5E-ABC8-52E6B9925F1D}" v="175" dt="2023-04-18T10:52:13.659"/>
    <p1510:client id="{FA3EA5AA-3538-49C3-974C-68ACD9FE6041}" v="3" dt="2023-04-18T20:02:40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 snapToGrid="0">
      <p:cViewPr varScale="1">
        <p:scale>
          <a:sx n="81" d="100"/>
          <a:sy n="81" d="100"/>
        </p:scale>
        <p:origin x="658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434ED-0561-4F89-805A-4148CC5B7A81}" type="datetimeFigureOut">
              <a:rPr lang="nb-NO" smtClean="0"/>
              <a:t>15.12.2023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5CAF2-C5C6-4FEE-80AF-078DE3CB35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4554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C1C20-590C-4105-9CAE-C4E1E63120B4}" type="datetimeFigureOut">
              <a:rPr lang="nb-NO" smtClean="0"/>
              <a:t>15.12.2023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673EF-CE34-431A-8FC0-51CA800FB9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932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 - titte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 b="21796"/>
          <a:stretch/>
        </p:blipFill>
        <p:spPr>
          <a:xfrm>
            <a:off x="111000" y="1305000"/>
            <a:ext cx="12016951" cy="5504362"/>
          </a:xfrm>
          <a:prstGeom prst="rect">
            <a:avLst/>
          </a:prstGeom>
        </p:spPr>
      </p:pic>
      <p:grpSp>
        <p:nvGrpSpPr>
          <p:cNvPr id="5" name="Gruppe 4"/>
          <p:cNvGrpSpPr/>
          <p:nvPr userDrawn="1"/>
        </p:nvGrpSpPr>
        <p:grpSpPr>
          <a:xfrm>
            <a:off x="0" y="0"/>
            <a:ext cx="12192000" cy="6803409"/>
            <a:chOff x="0" y="0"/>
            <a:chExt cx="12192000" cy="6803409"/>
          </a:xfrm>
        </p:grpSpPr>
        <p:sp>
          <p:nvSpPr>
            <p:cNvPr id="9" name="Rektangel 8"/>
            <p:cNvSpPr/>
            <p:nvPr userDrawn="1"/>
          </p:nvSpPr>
          <p:spPr>
            <a:xfrm>
              <a:off x="95533" y="95534"/>
              <a:ext cx="12003207" cy="6707875"/>
            </a:xfrm>
            <a:prstGeom prst="rect">
              <a:avLst/>
            </a:prstGeom>
            <a:noFill/>
            <a:ln w="206375">
              <a:solidFill>
                <a:srgbClr val="E8F4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Rektangel 3"/>
            <p:cNvSpPr/>
            <p:nvPr userDrawn="1"/>
          </p:nvSpPr>
          <p:spPr>
            <a:xfrm>
              <a:off x="0" y="0"/>
              <a:ext cx="12192000" cy="1449000"/>
            </a:xfrm>
            <a:prstGeom prst="rect">
              <a:avLst/>
            </a:prstGeom>
            <a:solidFill>
              <a:srgbClr val="E8F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955341"/>
            <a:ext cx="11830050" cy="437622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481831"/>
            <a:ext cx="1506541" cy="62748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2075" y="429949"/>
            <a:ext cx="6858000" cy="675262"/>
          </a:xfrm>
        </p:spPr>
        <p:txBody>
          <a:bodyPr anchor="b">
            <a:noAutofit/>
          </a:bodyPr>
          <a:lstStyle>
            <a:lvl1pPr algn="r">
              <a:defRPr sz="2000" b="1">
                <a:solidFill>
                  <a:srgbClr val="285A7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7145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Pr>
        <a:solidFill>
          <a:srgbClr val="8BD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82229" y="2547527"/>
            <a:ext cx="5768944" cy="1286473"/>
          </a:xfrm>
        </p:spPr>
        <p:txBody>
          <a:bodyPr anchor="t">
            <a:normAutofit/>
          </a:bodyPr>
          <a:lstStyle>
            <a:lvl1pPr defTabSz="1077913">
              <a:lnSpc>
                <a:spcPct val="100000"/>
              </a:lnSpc>
              <a:spcBef>
                <a:spcPts val="0"/>
              </a:spcBef>
              <a:tabLst/>
              <a:defRPr sz="36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782228" y="3822933"/>
            <a:ext cx="5768945" cy="14903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285A7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29" y="2705182"/>
            <a:ext cx="3638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12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med logo">
    <p:bg>
      <p:bgPr>
        <a:solidFill>
          <a:srgbClr val="8BD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82229" y="2547527"/>
            <a:ext cx="5768944" cy="1286473"/>
          </a:xfrm>
        </p:spPr>
        <p:txBody>
          <a:bodyPr anchor="t">
            <a:normAutofit/>
          </a:bodyPr>
          <a:lstStyle>
            <a:lvl1pPr defTabSz="1077913">
              <a:lnSpc>
                <a:spcPct val="100000"/>
              </a:lnSpc>
              <a:spcBef>
                <a:spcPts val="0"/>
              </a:spcBef>
              <a:tabLst/>
              <a:defRPr sz="36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782228" y="3822933"/>
            <a:ext cx="5768945" cy="14903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285A7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29" y="2705182"/>
            <a:ext cx="363800" cy="37147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46" y="6346489"/>
            <a:ext cx="1597550" cy="3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35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8200" y="879475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838200" y="233997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742301" cy="38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52" y="6348772"/>
            <a:ext cx="1597550" cy="38524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838200" y="1825624"/>
            <a:ext cx="10515600" cy="4483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546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715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830263" y="1809750"/>
            <a:ext cx="10530737" cy="4499250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52" y="6348772"/>
            <a:ext cx="1597550" cy="3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3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715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innho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830263" y="1809750"/>
            <a:ext cx="10530737" cy="4499250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733470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715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336000" y="234000"/>
            <a:ext cx="11519999" cy="6075000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1" y="6399000"/>
            <a:ext cx="742301" cy="38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93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715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9788" y="549000"/>
            <a:ext cx="3932237" cy="1508400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549001"/>
            <a:ext cx="6312812" cy="53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46" y="6346489"/>
            <a:ext cx="1597550" cy="3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24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9788" y="549000"/>
            <a:ext cx="3932237" cy="1508400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5183187" y="549001"/>
            <a:ext cx="6313487" cy="5312050"/>
          </a:xfrm>
        </p:spPr>
        <p:txBody>
          <a:bodyPr/>
          <a:lstStyle>
            <a:lvl1pPr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46" y="6346489"/>
            <a:ext cx="1597550" cy="3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93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17383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800" b="1" baseline="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0"/>
            <a:r>
              <a:rPr lang="nb-NO"/>
              <a:t>Denne teksten kan gå over </a:t>
            </a:r>
          </a:p>
          <a:p>
            <a:pPr lvl="0"/>
            <a:r>
              <a:rPr lang="nb-NO"/>
              <a:t>tre linjer.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838200" y="3711921"/>
            <a:ext cx="10515600" cy="24650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4373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1 - titte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" b="7332"/>
          <a:stretch/>
        </p:blipFill>
        <p:spPr>
          <a:xfrm>
            <a:off x="111000" y="685894"/>
            <a:ext cx="12081000" cy="6113740"/>
          </a:xfrm>
          <a:prstGeom prst="rect">
            <a:avLst/>
          </a:prstGeom>
        </p:spPr>
      </p:pic>
      <p:grpSp>
        <p:nvGrpSpPr>
          <p:cNvPr id="5" name="Gruppe 4"/>
          <p:cNvGrpSpPr/>
          <p:nvPr userDrawn="1"/>
        </p:nvGrpSpPr>
        <p:grpSpPr>
          <a:xfrm>
            <a:off x="0" y="0"/>
            <a:ext cx="12192000" cy="6803409"/>
            <a:chOff x="0" y="0"/>
            <a:chExt cx="12192000" cy="6803409"/>
          </a:xfrm>
        </p:grpSpPr>
        <p:sp>
          <p:nvSpPr>
            <p:cNvPr id="9" name="Rektangel 8"/>
            <p:cNvSpPr/>
            <p:nvPr userDrawn="1"/>
          </p:nvSpPr>
          <p:spPr>
            <a:xfrm>
              <a:off x="95533" y="95534"/>
              <a:ext cx="12003207" cy="6707875"/>
            </a:xfrm>
            <a:prstGeom prst="rect">
              <a:avLst/>
            </a:prstGeom>
            <a:noFill/>
            <a:ln w="206375">
              <a:solidFill>
                <a:srgbClr val="E8F4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Rektangel 3"/>
            <p:cNvSpPr/>
            <p:nvPr userDrawn="1"/>
          </p:nvSpPr>
          <p:spPr>
            <a:xfrm>
              <a:off x="0" y="0"/>
              <a:ext cx="12192000" cy="1449000"/>
            </a:xfrm>
            <a:prstGeom prst="rect">
              <a:avLst/>
            </a:prstGeom>
            <a:solidFill>
              <a:srgbClr val="E8F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955341"/>
            <a:ext cx="11830050" cy="437622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481831"/>
            <a:ext cx="1506541" cy="62748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2075" y="429949"/>
            <a:ext cx="6858000" cy="675262"/>
          </a:xfrm>
        </p:spPr>
        <p:txBody>
          <a:bodyPr anchor="b">
            <a:noAutofit/>
          </a:bodyPr>
          <a:lstStyle>
            <a:lvl1pPr algn="r">
              <a:defRPr sz="2000" b="1">
                <a:solidFill>
                  <a:srgbClr val="285A7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68825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/>
          <p:cNvSpPr>
            <a:spLocks noGrp="1"/>
          </p:cNvSpPr>
          <p:nvPr>
            <p:ph type="pic" idx="11"/>
          </p:nvPr>
        </p:nvSpPr>
        <p:spPr>
          <a:xfrm>
            <a:off x="4093500" y="414000"/>
            <a:ext cx="3915000" cy="373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6001" y="4239000"/>
            <a:ext cx="3914999" cy="2520000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Plassholder for bilde 2"/>
          <p:cNvSpPr>
            <a:spLocks noGrp="1"/>
          </p:cNvSpPr>
          <p:nvPr>
            <p:ph type="pic" idx="10"/>
          </p:nvPr>
        </p:nvSpPr>
        <p:spPr>
          <a:xfrm>
            <a:off x="66000" y="414000"/>
            <a:ext cx="3915000" cy="373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bilde 2"/>
          <p:cNvSpPr>
            <a:spLocks noGrp="1"/>
          </p:cNvSpPr>
          <p:nvPr>
            <p:ph type="pic" idx="12"/>
          </p:nvPr>
        </p:nvSpPr>
        <p:spPr>
          <a:xfrm>
            <a:off x="8121000" y="414000"/>
            <a:ext cx="3915000" cy="373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half" idx="13" hasCustomPrompt="1"/>
          </p:nvPr>
        </p:nvSpPr>
        <p:spPr>
          <a:xfrm>
            <a:off x="4071000" y="4239000"/>
            <a:ext cx="3914999" cy="2520000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half" idx="14" hasCustomPrompt="1"/>
          </p:nvPr>
        </p:nvSpPr>
        <p:spPr>
          <a:xfrm>
            <a:off x="8121001" y="4239000"/>
            <a:ext cx="3914999" cy="2520000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3564104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00" y="6311900"/>
            <a:ext cx="1597550" cy="3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08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00" y="6311900"/>
            <a:ext cx="1597550" cy="3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49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nnhold 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legge til tittel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legge til tittel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46" y="6346489"/>
            <a:ext cx="1597550" cy="3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24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b-NO"/>
              <a:t>Klikk for å legge til en tittel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46" y="6346489"/>
            <a:ext cx="1597550" cy="3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10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46" y="6346489"/>
            <a:ext cx="1597550" cy="3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70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flere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9874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185252" y="2080670"/>
            <a:ext cx="4550748" cy="515433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legge til tittel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1185253" y="2667001"/>
            <a:ext cx="4550747" cy="8382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1" hasCustomPrompt="1"/>
          </p:nvPr>
        </p:nvSpPr>
        <p:spPr>
          <a:xfrm>
            <a:off x="1185253" y="3680870"/>
            <a:ext cx="4550747" cy="515433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legge til tittel</a:t>
            </a:r>
          </a:p>
        </p:txBody>
      </p:sp>
      <p:sp>
        <p:nvSpPr>
          <p:cNvPr id="15" name="Plassholder for innhold 3"/>
          <p:cNvSpPr>
            <a:spLocks noGrp="1"/>
          </p:cNvSpPr>
          <p:nvPr>
            <p:ph sz="half" idx="12" hasCustomPrompt="1"/>
          </p:nvPr>
        </p:nvSpPr>
        <p:spPr>
          <a:xfrm>
            <a:off x="1185253" y="4267201"/>
            <a:ext cx="4550747" cy="8382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17" name="Plassholder for tekst 2"/>
          <p:cNvSpPr>
            <a:spLocks noGrp="1"/>
          </p:cNvSpPr>
          <p:nvPr>
            <p:ph type="body" idx="14" hasCustomPrompt="1"/>
          </p:nvPr>
        </p:nvSpPr>
        <p:spPr>
          <a:xfrm>
            <a:off x="1185253" y="5281068"/>
            <a:ext cx="4550747" cy="515433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legge til tittel</a:t>
            </a:r>
          </a:p>
        </p:txBody>
      </p:sp>
      <p:sp>
        <p:nvSpPr>
          <p:cNvPr id="18" name="Plassholder for innhold 3"/>
          <p:cNvSpPr>
            <a:spLocks noGrp="1"/>
          </p:cNvSpPr>
          <p:nvPr>
            <p:ph sz="half" idx="15" hasCustomPrompt="1"/>
          </p:nvPr>
        </p:nvSpPr>
        <p:spPr>
          <a:xfrm>
            <a:off x="1185253" y="5867399"/>
            <a:ext cx="4550747" cy="8382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20" name="Plassholder for tekst 2"/>
          <p:cNvSpPr>
            <a:spLocks noGrp="1"/>
          </p:cNvSpPr>
          <p:nvPr>
            <p:ph type="body" idx="17" hasCustomPrompt="1"/>
          </p:nvPr>
        </p:nvSpPr>
        <p:spPr>
          <a:xfrm>
            <a:off x="6804987" y="2080670"/>
            <a:ext cx="4550400" cy="515433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legge til tittel</a:t>
            </a:r>
          </a:p>
        </p:txBody>
      </p:sp>
      <p:sp>
        <p:nvSpPr>
          <p:cNvPr id="21" name="Plassholder for innhold 3"/>
          <p:cNvSpPr>
            <a:spLocks noGrp="1"/>
          </p:cNvSpPr>
          <p:nvPr>
            <p:ph sz="half" idx="18" hasCustomPrompt="1"/>
          </p:nvPr>
        </p:nvSpPr>
        <p:spPr>
          <a:xfrm>
            <a:off x="6804988" y="2667001"/>
            <a:ext cx="4550399" cy="8382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23" name="Plassholder for tekst 2"/>
          <p:cNvSpPr>
            <a:spLocks noGrp="1"/>
          </p:cNvSpPr>
          <p:nvPr>
            <p:ph type="body" idx="20" hasCustomPrompt="1"/>
          </p:nvPr>
        </p:nvSpPr>
        <p:spPr>
          <a:xfrm>
            <a:off x="6804988" y="3680870"/>
            <a:ext cx="4550400" cy="515433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legge til tittel</a:t>
            </a:r>
          </a:p>
        </p:txBody>
      </p:sp>
      <p:sp>
        <p:nvSpPr>
          <p:cNvPr id="24" name="Plassholder for innhold 3"/>
          <p:cNvSpPr>
            <a:spLocks noGrp="1"/>
          </p:cNvSpPr>
          <p:nvPr>
            <p:ph sz="half" idx="21" hasCustomPrompt="1"/>
          </p:nvPr>
        </p:nvSpPr>
        <p:spPr>
          <a:xfrm>
            <a:off x="6804988" y="4267201"/>
            <a:ext cx="4550399" cy="8382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26" name="Plassholder for tekst 2"/>
          <p:cNvSpPr>
            <a:spLocks noGrp="1"/>
          </p:cNvSpPr>
          <p:nvPr>
            <p:ph type="body" idx="23" hasCustomPrompt="1"/>
          </p:nvPr>
        </p:nvSpPr>
        <p:spPr>
          <a:xfrm>
            <a:off x="6804988" y="5281068"/>
            <a:ext cx="4550400" cy="515433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legge til tittel</a:t>
            </a:r>
          </a:p>
        </p:txBody>
      </p:sp>
      <p:sp>
        <p:nvSpPr>
          <p:cNvPr id="27" name="Plassholder for innhold 3"/>
          <p:cNvSpPr>
            <a:spLocks noGrp="1"/>
          </p:cNvSpPr>
          <p:nvPr>
            <p:ph sz="half" idx="24" hasCustomPrompt="1"/>
          </p:nvPr>
        </p:nvSpPr>
        <p:spPr>
          <a:xfrm>
            <a:off x="6804988" y="5867399"/>
            <a:ext cx="4550399" cy="8382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30" name="Plassholder for tekst 2"/>
          <p:cNvSpPr>
            <a:spLocks noGrp="1"/>
          </p:cNvSpPr>
          <p:nvPr>
            <p:ph type="body" idx="26" hasCustomPrompt="1"/>
          </p:nvPr>
        </p:nvSpPr>
        <p:spPr>
          <a:xfrm>
            <a:off x="839787" y="1458893"/>
            <a:ext cx="10515601" cy="350857"/>
          </a:xfrm>
        </p:spPr>
        <p:txBody>
          <a:bodyPr anchor="b">
            <a:normAutofit/>
          </a:bodyPr>
          <a:lstStyle>
            <a:lvl1pPr marL="0" indent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legge til tittel</a:t>
            </a:r>
          </a:p>
        </p:txBody>
      </p:sp>
      <p:sp>
        <p:nvSpPr>
          <p:cNvPr id="31" name="Plassholder for bilde 30"/>
          <p:cNvSpPr>
            <a:spLocks noGrp="1"/>
          </p:cNvSpPr>
          <p:nvPr>
            <p:ph type="pic" sz="quarter" idx="27" hasCustomPrompt="1"/>
          </p:nvPr>
        </p:nvSpPr>
        <p:spPr>
          <a:xfrm>
            <a:off x="963697" y="2263581"/>
            <a:ext cx="216000" cy="214998"/>
          </a:xfrm>
        </p:spPr>
        <p:txBody>
          <a:bodyPr>
            <a:normAutofit/>
          </a:bodyPr>
          <a:lstStyle>
            <a:lvl1pPr marL="0" indent="0">
              <a:buNone/>
              <a:defRPr sz="800" b="1"/>
            </a:lvl1pPr>
          </a:lstStyle>
          <a:p>
            <a:r>
              <a:rPr lang="nb-NO"/>
              <a:t>Bilde</a:t>
            </a:r>
          </a:p>
        </p:txBody>
      </p:sp>
      <p:sp>
        <p:nvSpPr>
          <p:cNvPr id="32" name="Plassholder for bilde 30"/>
          <p:cNvSpPr>
            <a:spLocks noGrp="1"/>
          </p:cNvSpPr>
          <p:nvPr>
            <p:ph type="pic" sz="quarter" idx="28" hasCustomPrompt="1"/>
          </p:nvPr>
        </p:nvSpPr>
        <p:spPr>
          <a:xfrm>
            <a:off x="963697" y="3855365"/>
            <a:ext cx="216000" cy="216000"/>
          </a:xfrm>
        </p:spPr>
        <p:txBody>
          <a:bodyPr>
            <a:normAutofit/>
          </a:bodyPr>
          <a:lstStyle>
            <a:lvl1pPr marL="0" indent="0">
              <a:buNone/>
              <a:defRPr sz="800" b="1"/>
            </a:lvl1pPr>
          </a:lstStyle>
          <a:p>
            <a:r>
              <a:rPr lang="nb-NO"/>
              <a:t>Bilde</a:t>
            </a:r>
          </a:p>
        </p:txBody>
      </p:sp>
      <p:sp>
        <p:nvSpPr>
          <p:cNvPr id="33" name="Plassholder for bilde 30"/>
          <p:cNvSpPr>
            <a:spLocks noGrp="1"/>
          </p:cNvSpPr>
          <p:nvPr>
            <p:ph type="pic" sz="quarter" idx="29" hasCustomPrompt="1"/>
          </p:nvPr>
        </p:nvSpPr>
        <p:spPr>
          <a:xfrm>
            <a:off x="963697" y="5455565"/>
            <a:ext cx="216000" cy="216000"/>
          </a:xfrm>
        </p:spPr>
        <p:txBody>
          <a:bodyPr>
            <a:normAutofit/>
          </a:bodyPr>
          <a:lstStyle>
            <a:lvl1pPr marL="0" indent="0">
              <a:buNone/>
              <a:defRPr sz="800" b="1"/>
            </a:lvl1pPr>
          </a:lstStyle>
          <a:p>
            <a:r>
              <a:rPr lang="nb-NO"/>
              <a:t>Bilde</a:t>
            </a:r>
          </a:p>
        </p:txBody>
      </p:sp>
      <p:sp>
        <p:nvSpPr>
          <p:cNvPr id="34" name="Plassholder for bilde 30"/>
          <p:cNvSpPr>
            <a:spLocks noGrp="1"/>
          </p:cNvSpPr>
          <p:nvPr>
            <p:ph type="pic" sz="quarter" idx="30" hasCustomPrompt="1"/>
          </p:nvPr>
        </p:nvSpPr>
        <p:spPr>
          <a:xfrm>
            <a:off x="6583431" y="2263600"/>
            <a:ext cx="216000" cy="216000"/>
          </a:xfrm>
        </p:spPr>
        <p:txBody>
          <a:bodyPr>
            <a:normAutofit/>
          </a:bodyPr>
          <a:lstStyle>
            <a:lvl1pPr marL="0" indent="0">
              <a:buNone/>
              <a:defRPr sz="800" b="1"/>
            </a:lvl1pPr>
          </a:lstStyle>
          <a:p>
            <a:r>
              <a:rPr lang="nb-NO"/>
              <a:t>Bilde</a:t>
            </a:r>
          </a:p>
        </p:txBody>
      </p:sp>
      <p:sp>
        <p:nvSpPr>
          <p:cNvPr id="35" name="Plassholder for bilde 30"/>
          <p:cNvSpPr>
            <a:spLocks noGrp="1"/>
          </p:cNvSpPr>
          <p:nvPr>
            <p:ph type="pic" sz="quarter" idx="31" hasCustomPrompt="1"/>
          </p:nvPr>
        </p:nvSpPr>
        <p:spPr>
          <a:xfrm>
            <a:off x="6583431" y="3855365"/>
            <a:ext cx="216000" cy="216000"/>
          </a:xfrm>
        </p:spPr>
        <p:txBody>
          <a:bodyPr>
            <a:normAutofit/>
          </a:bodyPr>
          <a:lstStyle>
            <a:lvl1pPr marL="0" indent="0">
              <a:buNone/>
              <a:defRPr sz="800" b="1"/>
            </a:lvl1pPr>
          </a:lstStyle>
          <a:p>
            <a:r>
              <a:rPr lang="nb-NO"/>
              <a:t>Bilde</a:t>
            </a:r>
          </a:p>
        </p:txBody>
      </p:sp>
      <p:sp>
        <p:nvSpPr>
          <p:cNvPr id="36" name="Plassholder for bilde 30"/>
          <p:cNvSpPr>
            <a:spLocks noGrp="1"/>
          </p:cNvSpPr>
          <p:nvPr>
            <p:ph type="pic" sz="quarter" idx="32"/>
          </p:nvPr>
        </p:nvSpPr>
        <p:spPr>
          <a:xfrm>
            <a:off x="6583431" y="5455565"/>
            <a:ext cx="216000" cy="216000"/>
          </a:xfrm>
        </p:spPr>
        <p:txBody>
          <a:bodyPr>
            <a:normAutofit/>
          </a:bodyPr>
          <a:lstStyle>
            <a:lvl1pPr marL="0" indent="0">
              <a:buNone/>
              <a:defRPr sz="800" b="1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88985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1 - titte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 b="21796"/>
          <a:stretch/>
        </p:blipFill>
        <p:spPr>
          <a:xfrm>
            <a:off x="111000" y="1305000"/>
            <a:ext cx="12016951" cy="5504362"/>
          </a:xfrm>
          <a:prstGeom prst="rect">
            <a:avLst/>
          </a:prstGeom>
        </p:spPr>
      </p:pic>
      <p:grpSp>
        <p:nvGrpSpPr>
          <p:cNvPr id="16" name="Gruppe 15"/>
          <p:cNvGrpSpPr/>
          <p:nvPr userDrawn="1"/>
        </p:nvGrpSpPr>
        <p:grpSpPr>
          <a:xfrm>
            <a:off x="0" y="0"/>
            <a:ext cx="12192000" cy="6803409"/>
            <a:chOff x="0" y="0"/>
            <a:chExt cx="12192000" cy="6803409"/>
          </a:xfrm>
        </p:grpSpPr>
        <p:sp>
          <p:nvSpPr>
            <p:cNvPr id="17" name="Rektangel 16"/>
            <p:cNvSpPr/>
            <p:nvPr userDrawn="1"/>
          </p:nvSpPr>
          <p:spPr>
            <a:xfrm>
              <a:off x="95533" y="95534"/>
              <a:ext cx="12003207" cy="6707875"/>
            </a:xfrm>
            <a:prstGeom prst="rect">
              <a:avLst/>
            </a:prstGeom>
            <a:noFill/>
            <a:ln w="206375">
              <a:solidFill>
                <a:srgbClr val="6332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Rektangel 17"/>
            <p:cNvSpPr/>
            <p:nvPr userDrawn="1"/>
          </p:nvSpPr>
          <p:spPr>
            <a:xfrm>
              <a:off x="0" y="0"/>
              <a:ext cx="12192000" cy="1449000"/>
            </a:xfrm>
            <a:prstGeom prst="rect">
              <a:avLst/>
            </a:prstGeom>
            <a:solidFill>
              <a:srgbClr val="63324E"/>
            </a:solidFill>
            <a:ln>
              <a:solidFill>
                <a:srgbClr val="6332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9" name="Bild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029495"/>
            <a:ext cx="11830050" cy="4227921"/>
          </a:xfrm>
          <a:prstGeom prst="rect">
            <a:avLst/>
          </a:prstGeom>
        </p:spPr>
      </p:pic>
      <p:sp>
        <p:nvSpPr>
          <p:cNvPr id="20" name="Tittel 1"/>
          <p:cNvSpPr>
            <a:spLocks noGrp="1"/>
          </p:cNvSpPr>
          <p:nvPr>
            <p:ph type="ctrTitle"/>
          </p:nvPr>
        </p:nvSpPr>
        <p:spPr>
          <a:xfrm>
            <a:off x="5172075" y="429949"/>
            <a:ext cx="6858000" cy="675262"/>
          </a:xfrm>
        </p:spPr>
        <p:txBody>
          <a:bodyPr anchor="b">
            <a:noAutofit/>
          </a:bodyPr>
          <a:lstStyle>
            <a:lvl1pPr algn="r">
              <a:defRPr sz="2000" b="1">
                <a:solidFill>
                  <a:srgbClr val="FFEAF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19" y="594000"/>
            <a:ext cx="1290682" cy="40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75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1 - titte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" b="7332"/>
          <a:stretch/>
        </p:blipFill>
        <p:spPr>
          <a:xfrm>
            <a:off x="111000" y="685894"/>
            <a:ext cx="12081000" cy="6113740"/>
          </a:xfrm>
          <a:prstGeom prst="rect">
            <a:avLst/>
          </a:prstGeom>
        </p:spPr>
      </p:pic>
      <p:grpSp>
        <p:nvGrpSpPr>
          <p:cNvPr id="12" name="Gruppe 11"/>
          <p:cNvGrpSpPr/>
          <p:nvPr userDrawn="1"/>
        </p:nvGrpSpPr>
        <p:grpSpPr>
          <a:xfrm>
            <a:off x="0" y="0"/>
            <a:ext cx="12192000" cy="6803409"/>
            <a:chOff x="0" y="0"/>
            <a:chExt cx="12192000" cy="6803409"/>
          </a:xfrm>
        </p:grpSpPr>
        <p:sp>
          <p:nvSpPr>
            <p:cNvPr id="13" name="Rektangel 12"/>
            <p:cNvSpPr/>
            <p:nvPr userDrawn="1"/>
          </p:nvSpPr>
          <p:spPr>
            <a:xfrm>
              <a:off x="95533" y="95534"/>
              <a:ext cx="12003207" cy="6707875"/>
            </a:xfrm>
            <a:prstGeom prst="rect">
              <a:avLst/>
            </a:prstGeom>
            <a:noFill/>
            <a:ln w="206375">
              <a:solidFill>
                <a:srgbClr val="FFEA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Rektangel 13"/>
            <p:cNvSpPr/>
            <p:nvPr userDrawn="1"/>
          </p:nvSpPr>
          <p:spPr>
            <a:xfrm>
              <a:off x="0" y="0"/>
              <a:ext cx="12192000" cy="1449000"/>
            </a:xfrm>
            <a:prstGeom prst="rect">
              <a:avLst/>
            </a:prstGeom>
            <a:solidFill>
              <a:srgbClr val="FFEAF5"/>
            </a:solidFill>
            <a:ln>
              <a:solidFill>
                <a:srgbClr val="FFEA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029495"/>
            <a:ext cx="11830050" cy="4227921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ctrTitle"/>
          </p:nvPr>
        </p:nvSpPr>
        <p:spPr>
          <a:xfrm>
            <a:off x="5172075" y="429949"/>
            <a:ext cx="6858000" cy="675262"/>
          </a:xfrm>
        </p:spPr>
        <p:txBody>
          <a:bodyPr anchor="b">
            <a:noAutofit/>
          </a:bodyPr>
          <a:lstStyle>
            <a:lvl1pPr algn="r">
              <a:defRPr sz="2000" b="1">
                <a:solidFill>
                  <a:srgbClr val="63324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0" y="594000"/>
            <a:ext cx="1290680" cy="40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43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 - titte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 t="26166" r="78" b="8771"/>
          <a:stretch/>
        </p:blipFill>
        <p:spPr>
          <a:xfrm>
            <a:off x="0" y="1428750"/>
            <a:ext cx="12211050" cy="5299173"/>
          </a:xfrm>
          <a:prstGeom prst="rect">
            <a:avLst/>
          </a:prstGeom>
        </p:spPr>
      </p:pic>
      <p:grpSp>
        <p:nvGrpSpPr>
          <p:cNvPr id="5" name="Gruppe 4"/>
          <p:cNvGrpSpPr/>
          <p:nvPr userDrawn="1"/>
        </p:nvGrpSpPr>
        <p:grpSpPr>
          <a:xfrm>
            <a:off x="0" y="0"/>
            <a:ext cx="12192000" cy="6803409"/>
            <a:chOff x="0" y="0"/>
            <a:chExt cx="12192000" cy="6803409"/>
          </a:xfrm>
        </p:grpSpPr>
        <p:sp>
          <p:nvSpPr>
            <p:cNvPr id="9" name="Rektangel 8"/>
            <p:cNvSpPr/>
            <p:nvPr userDrawn="1"/>
          </p:nvSpPr>
          <p:spPr>
            <a:xfrm>
              <a:off x="95533" y="95534"/>
              <a:ext cx="12003207" cy="6707875"/>
            </a:xfrm>
            <a:prstGeom prst="rect">
              <a:avLst/>
            </a:prstGeom>
            <a:noFill/>
            <a:ln w="206375">
              <a:solidFill>
                <a:srgbClr val="FFEA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Rektangel 3"/>
            <p:cNvSpPr/>
            <p:nvPr userDrawn="1"/>
          </p:nvSpPr>
          <p:spPr>
            <a:xfrm>
              <a:off x="0" y="0"/>
              <a:ext cx="12192000" cy="1449000"/>
            </a:xfrm>
            <a:prstGeom prst="rect">
              <a:avLst/>
            </a:prstGeom>
            <a:solidFill>
              <a:srgbClr val="FFEAF5"/>
            </a:solidFill>
            <a:ln>
              <a:solidFill>
                <a:srgbClr val="FFEA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029495"/>
            <a:ext cx="11830050" cy="422792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2075" y="429949"/>
            <a:ext cx="6858000" cy="675262"/>
          </a:xfrm>
        </p:spPr>
        <p:txBody>
          <a:bodyPr anchor="b">
            <a:noAutofit/>
          </a:bodyPr>
          <a:lstStyle>
            <a:lvl1pPr algn="r">
              <a:defRPr sz="2000" b="1">
                <a:solidFill>
                  <a:srgbClr val="63324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0" y="594000"/>
            <a:ext cx="1290680" cy="40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8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 - titte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 t="26166" r="78" b="8771"/>
          <a:stretch/>
        </p:blipFill>
        <p:spPr>
          <a:xfrm>
            <a:off x="0" y="1428750"/>
            <a:ext cx="12211050" cy="5299173"/>
          </a:xfrm>
          <a:prstGeom prst="rect">
            <a:avLst/>
          </a:prstGeom>
        </p:spPr>
      </p:pic>
      <p:grpSp>
        <p:nvGrpSpPr>
          <p:cNvPr id="5" name="Gruppe 4"/>
          <p:cNvGrpSpPr/>
          <p:nvPr userDrawn="1"/>
        </p:nvGrpSpPr>
        <p:grpSpPr>
          <a:xfrm>
            <a:off x="0" y="0"/>
            <a:ext cx="12192000" cy="6803409"/>
            <a:chOff x="0" y="0"/>
            <a:chExt cx="12192000" cy="6803409"/>
          </a:xfrm>
        </p:grpSpPr>
        <p:sp>
          <p:nvSpPr>
            <p:cNvPr id="9" name="Rektangel 8"/>
            <p:cNvSpPr/>
            <p:nvPr userDrawn="1"/>
          </p:nvSpPr>
          <p:spPr>
            <a:xfrm>
              <a:off x="95533" y="95534"/>
              <a:ext cx="12003207" cy="6707875"/>
            </a:xfrm>
            <a:prstGeom prst="rect">
              <a:avLst/>
            </a:prstGeom>
            <a:noFill/>
            <a:ln w="206375">
              <a:solidFill>
                <a:srgbClr val="E8F4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Rektangel 3"/>
            <p:cNvSpPr/>
            <p:nvPr userDrawn="1"/>
          </p:nvSpPr>
          <p:spPr>
            <a:xfrm>
              <a:off x="0" y="0"/>
              <a:ext cx="12192000" cy="1449000"/>
            </a:xfrm>
            <a:prstGeom prst="rect">
              <a:avLst/>
            </a:prstGeom>
            <a:solidFill>
              <a:srgbClr val="E8F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955341"/>
            <a:ext cx="11830050" cy="437622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481831"/>
            <a:ext cx="1506541" cy="62748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2075" y="429949"/>
            <a:ext cx="6858000" cy="675262"/>
          </a:xfrm>
        </p:spPr>
        <p:txBody>
          <a:bodyPr anchor="b">
            <a:noAutofit/>
          </a:bodyPr>
          <a:lstStyle>
            <a:lvl1pPr algn="r">
              <a:defRPr sz="2000" b="1">
                <a:solidFill>
                  <a:srgbClr val="285A7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63458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2 - titte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0" b="9880"/>
          <a:stretch>
            <a:fillRect/>
          </a:stretch>
        </p:blipFill>
        <p:spPr>
          <a:xfrm>
            <a:off x="58556" y="504001"/>
            <a:ext cx="11932444" cy="6354000"/>
          </a:xfrm>
          <a:prstGeom prst="rect">
            <a:avLst/>
          </a:prstGeom>
        </p:spPr>
      </p:pic>
      <p:grpSp>
        <p:nvGrpSpPr>
          <p:cNvPr id="10" name="Gruppe 9"/>
          <p:cNvGrpSpPr/>
          <p:nvPr userDrawn="1"/>
        </p:nvGrpSpPr>
        <p:grpSpPr>
          <a:xfrm>
            <a:off x="0" y="0"/>
            <a:ext cx="12192000" cy="6803409"/>
            <a:chOff x="0" y="0"/>
            <a:chExt cx="12192000" cy="6803409"/>
          </a:xfrm>
        </p:grpSpPr>
        <p:sp>
          <p:nvSpPr>
            <p:cNvPr id="12" name="Rektangel 11"/>
            <p:cNvSpPr/>
            <p:nvPr userDrawn="1"/>
          </p:nvSpPr>
          <p:spPr>
            <a:xfrm>
              <a:off x="95533" y="95534"/>
              <a:ext cx="12003207" cy="6707875"/>
            </a:xfrm>
            <a:prstGeom prst="rect">
              <a:avLst/>
            </a:prstGeom>
            <a:noFill/>
            <a:ln w="206375">
              <a:solidFill>
                <a:srgbClr val="FFEA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Rektangel 12"/>
            <p:cNvSpPr/>
            <p:nvPr userDrawn="1"/>
          </p:nvSpPr>
          <p:spPr>
            <a:xfrm>
              <a:off x="0" y="0"/>
              <a:ext cx="12192000" cy="1449000"/>
            </a:xfrm>
            <a:prstGeom prst="rect">
              <a:avLst/>
            </a:prstGeom>
            <a:solidFill>
              <a:srgbClr val="FFEAF5"/>
            </a:solidFill>
            <a:ln>
              <a:solidFill>
                <a:srgbClr val="FFEA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029495"/>
            <a:ext cx="11830050" cy="4227921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ctrTitle"/>
          </p:nvPr>
        </p:nvSpPr>
        <p:spPr>
          <a:xfrm>
            <a:off x="5172075" y="429949"/>
            <a:ext cx="6858000" cy="675262"/>
          </a:xfrm>
        </p:spPr>
        <p:txBody>
          <a:bodyPr anchor="b">
            <a:noAutofit/>
          </a:bodyPr>
          <a:lstStyle>
            <a:lvl1pPr algn="r">
              <a:defRPr sz="2000" b="1">
                <a:solidFill>
                  <a:srgbClr val="63324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0" y="594000"/>
            <a:ext cx="1290680" cy="40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89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 2 - titte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1" b="10061"/>
          <a:stretch>
            <a:fillRect/>
          </a:stretch>
        </p:blipFill>
        <p:spPr>
          <a:xfrm>
            <a:off x="201000" y="504000"/>
            <a:ext cx="11790000" cy="6278149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0" y="0"/>
            <a:ext cx="12192000" cy="6803409"/>
            <a:chOff x="0" y="0"/>
            <a:chExt cx="12192000" cy="6803409"/>
          </a:xfrm>
        </p:grpSpPr>
        <p:sp>
          <p:nvSpPr>
            <p:cNvPr id="12" name="Rektangel 11"/>
            <p:cNvSpPr/>
            <p:nvPr userDrawn="1"/>
          </p:nvSpPr>
          <p:spPr>
            <a:xfrm>
              <a:off x="95533" y="95534"/>
              <a:ext cx="12003207" cy="6707875"/>
            </a:xfrm>
            <a:prstGeom prst="rect">
              <a:avLst/>
            </a:prstGeom>
            <a:noFill/>
            <a:ln w="206375">
              <a:solidFill>
                <a:srgbClr val="FFEA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Rektangel 12"/>
            <p:cNvSpPr/>
            <p:nvPr userDrawn="1"/>
          </p:nvSpPr>
          <p:spPr>
            <a:xfrm>
              <a:off x="0" y="0"/>
              <a:ext cx="12192000" cy="1449000"/>
            </a:xfrm>
            <a:prstGeom prst="rect">
              <a:avLst/>
            </a:prstGeom>
            <a:solidFill>
              <a:srgbClr val="FFEAF5"/>
            </a:solidFill>
            <a:ln>
              <a:solidFill>
                <a:srgbClr val="FFEA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029495"/>
            <a:ext cx="11830050" cy="4227921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ctrTitle"/>
          </p:nvPr>
        </p:nvSpPr>
        <p:spPr>
          <a:xfrm>
            <a:off x="5172075" y="429949"/>
            <a:ext cx="6858000" cy="675262"/>
          </a:xfrm>
        </p:spPr>
        <p:txBody>
          <a:bodyPr anchor="b">
            <a:noAutofit/>
          </a:bodyPr>
          <a:lstStyle>
            <a:lvl1pPr algn="r">
              <a:defRPr sz="2000" b="1">
                <a:solidFill>
                  <a:srgbClr val="63324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0" y="594000"/>
            <a:ext cx="1290680" cy="40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59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rside 2 - titte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0" b="10070"/>
          <a:stretch>
            <a:fillRect/>
          </a:stretch>
        </p:blipFill>
        <p:spPr>
          <a:xfrm>
            <a:off x="69542" y="315000"/>
            <a:ext cx="12101458" cy="6444000"/>
          </a:xfrm>
          <a:prstGeom prst="rect">
            <a:avLst/>
          </a:prstGeom>
        </p:spPr>
      </p:pic>
      <p:grpSp>
        <p:nvGrpSpPr>
          <p:cNvPr id="10" name="Gruppe 9"/>
          <p:cNvGrpSpPr/>
          <p:nvPr userDrawn="1"/>
        </p:nvGrpSpPr>
        <p:grpSpPr>
          <a:xfrm>
            <a:off x="0" y="0"/>
            <a:ext cx="12192000" cy="6803409"/>
            <a:chOff x="0" y="0"/>
            <a:chExt cx="12192000" cy="6803409"/>
          </a:xfrm>
        </p:grpSpPr>
        <p:sp>
          <p:nvSpPr>
            <p:cNvPr id="12" name="Rektangel 11"/>
            <p:cNvSpPr/>
            <p:nvPr userDrawn="1"/>
          </p:nvSpPr>
          <p:spPr>
            <a:xfrm>
              <a:off x="95533" y="95534"/>
              <a:ext cx="12003207" cy="6707875"/>
            </a:xfrm>
            <a:prstGeom prst="rect">
              <a:avLst/>
            </a:prstGeom>
            <a:noFill/>
            <a:ln w="206375">
              <a:solidFill>
                <a:srgbClr val="FFEA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Rektangel 12"/>
            <p:cNvSpPr/>
            <p:nvPr userDrawn="1"/>
          </p:nvSpPr>
          <p:spPr>
            <a:xfrm>
              <a:off x="0" y="0"/>
              <a:ext cx="12192000" cy="1449000"/>
            </a:xfrm>
            <a:prstGeom prst="rect">
              <a:avLst/>
            </a:prstGeom>
            <a:solidFill>
              <a:srgbClr val="FFEAF5"/>
            </a:solidFill>
            <a:ln>
              <a:solidFill>
                <a:srgbClr val="FFEA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029495"/>
            <a:ext cx="11830050" cy="4227921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ctrTitle"/>
          </p:nvPr>
        </p:nvSpPr>
        <p:spPr>
          <a:xfrm>
            <a:off x="5172075" y="429949"/>
            <a:ext cx="6858000" cy="675262"/>
          </a:xfrm>
        </p:spPr>
        <p:txBody>
          <a:bodyPr anchor="b">
            <a:noAutofit/>
          </a:bodyPr>
          <a:lstStyle>
            <a:lvl1pPr algn="r">
              <a:defRPr sz="2000" b="1">
                <a:solidFill>
                  <a:srgbClr val="63324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0" y="594000"/>
            <a:ext cx="1290680" cy="40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79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orside 2 - titte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0" b="10060"/>
          <a:stretch>
            <a:fillRect/>
          </a:stretch>
        </p:blipFill>
        <p:spPr>
          <a:xfrm>
            <a:off x="160202" y="324000"/>
            <a:ext cx="12016951" cy="6399000"/>
          </a:xfrm>
          <a:prstGeom prst="rect">
            <a:avLst/>
          </a:prstGeom>
        </p:spPr>
      </p:pic>
      <p:grpSp>
        <p:nvGrpSpPr>
          <p:cNvPr id="10" name="Gruppe 9"/>
          <p:cNvGrpSpPr/>
          <p:nvPr userDrawn="1"/>
        </p:nvGrpSpPr>
        <p:grpSpPr>
          <a:xfrm>
            <a:off x="0" y="0"/>
            <a:ext cx="12192000" cy="6803409"/>
            <a:chOff x="0" y="0"/>
            <a:chExt cx="12192000" cy="6803409"/>
          </a:xfrm>
        </p:grpSpPr>
        <p:sp>
          <p:nvSpPr>
            <p:cNvPr id="12" name="Rektangel 11"/>
            <p:cNvSpPr/>
            <p:nvPr userDrawn="1"/>
          </p:nvSpPr>
          <p:spPr>
            <a:xfrm>
              <a:off x="95533" y="95534"/>
              <a:ext cx="12003207" cy="6707875"/>
            </a:xfrm>
            <a:prstGeom prst="rect">
              <a:avLst/>
            </a:prstGeom>
            <a:noFill/>
            <a:ln w="206375">
              <a:solidFill>
                <a:srgbClr val="FFEA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Rektangel 12"/>
            <p:cNvSpPr/>
            <p:nvPr userDrawn="1"/>
          </p:nvSpPr>
          <p:spPr>
            <a:xfrm>
              <a:off x="0" y="0"/>
              <a:ext cx="12192000" cy="1449000"/>
            </a:xfrm>
            <a:prstGeom prst="rect">
              <a:avLst/>
            </a:prstGeom>
            <a:solidFill>
              <a:srgbClr val="FFEAF5"/>
            </a:solidFill>
            <a:ln>
              <a:solidFill>
                <a:srgbClr val="FFEA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029495"/>
            <a:ext cx="11830050" cy="4227921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ctrTitle"/>
          </p:nvPr>
        </p:nvSpPr>
        <p:spPr>
          <a:xfrm>
            <a:off x="5172075" y="429949"/>
            <a:ext cx="6858000" cy="675262"/>
          </a:xfrm>
        </p:spPr>
        <p:txBody>
          <a:bodyPr anchor="b">
            <a:noAutofit/>
          </a:bodyPr>
          <a:lstStyle>
            <a:lvl1pPr algn="r">
              <a:defRPr sz="2000" b="1">
                <a:solidFill>
                  <a:srgbClr val="63324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0" y="594000"/>
            <a:ext cx="1290680" cy="40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69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orside 2 - titte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0" b="10080"/>
          <a:stretch>
            <a:fillRect/>
          </a:stretch>
        </p:blipFill>
        <p:spPr>
          <a:xfrm>
            <a:off x="24540" y="279000"/>
            <a:ext cx="12101459" cy="6444000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0" y="0"/>
            <a:ext cx="12192000" cy="6803409"/>
            <a:chOff x="0" y="0"/>
            <a:chExt cx="12192000" cy="6803409"/>
          </a:xfrm>
        </p:grpSpPr>
        <p:sp>
          <p:nvSpPr>
            <p:cNvPr id="12" name="Rektangel 11"/>
            <p:cNvSpPr/>
            <p:nvPr userDrawn="1"/>
          </p:nvSpPr>
          <p:spPr>
            <a:xfrm>
              <a:off x="95533" y="95534"/>
              <a:ext cx="12003207" cy="6707875"/>
            </a:xfrm>
            <a:prstGeom prst="rect">
              <a:avLst/>
            </a:prstGeom>
            <a:noFill/>
            <a:ln w="206375">
              <a:solidFill>
                <a:srgbClr val="FFEA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Rektangel 12"/>
            <p:cNvSpPr/>
            <p:nvPr userDrawn="1"/>
          </p:nvSpPr>
          <p:spPr>
            <a:xfrm>
              <a:off x="0" y="0"/>
              <a:ext cx="12192000" cy="1449000"/>
            </a:xfrm>
            <a:prstGeom prst="rect">
              <a:avLst/>
            </a:prstGeom>
            <a:solidFill>
              <a:srgbClr val="FFEAF5"/>
            </a:solidFill>
            <a:ln>
              <a:solidFill>
                <a:srgbClr val="FFEA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029495"/>
            <a:ext cx="11830050" cy="4227921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ctrTitle"/>
          </p:nvPr>
        </p:nvSpPr>
        <p:spPr>
          <a:xfrm>
            <a:off x="5172075" y="429949"/>
            <a:ext cx="6858000" cy="675262"/>
          </a:xfrm>
        </p:spPr>
        <p:txBody>
          <a:bodyPr anchor="b">
            <a:noAutofit/>
          </a:bodyPr>
          <a:lstStyle>
            <a:lvl1pPr algn="r">
              <a:defRPr sz="2000" b="1">
                <a:solidFill>
                  <a:srgbClr val="63324E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0" y="594000"/>
            <a:ext cx="1290680" cy="40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58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3 - tittel uten bilde">
    <p:bg>
      <p:bgPr>
        <a:solidFill>
          <a:srgbClr val="F8B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" y="1899000"/>
            <a:ext cx="12171063" cy="434979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35624" y="2590800"/>
            <a:ext cx="5704764" cy="145576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35624" y="4339988"/>
            <a:ext cx="5704764" cy="1490354"/>
          </a:xfr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rgbClr val="63324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1835624" y="2218093"/>
            <a:ext cx="5704764" cy="270256"/>
          </a:xfrm>
        </p:spPr>
        <p:txBody>
          <a:bodyPr>
            <a:normAutofit/>
          </a:bodyPr>
          <a:lstStyle>
            <a:lvl1pPr marL="0" indent="0">
              <a:buNone/>
              <a:defRPr sz="1100" b="1" baseline="0"/>
            </a:lvl1pPr>
          </a:lstStyle>
          <a:p>
            <a:pPr lvl="0"/>
            <a:r>
              <a:rPr lang="nb-NO"/>
              <a:t>&gt; Klikk for å redigere tekst &lt;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0" y="594000"/>
            <a:ext cx="1290680" cy="40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47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Pr>
        <a:solidFill>
          <a:srgbClr val="F8B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82229" y="2547527"/>
            <a:ext cx="5768944" cy="1286473"/>
          </a:xfrm>
        </p:spPr>
        <p:txBody>
          <a:bodyPr anchor="t">
            <a:normAutofit/>
          </a:bodyPr>
          <a:lstStyle>
            <a:lvl1pPr defTabSz="1077913">
              <a:lnSpc>
                <a:spcPct val="100000"/>
              </a:lnSpc>
              <a:spcBef>
                <a:spcPts val="0"/>
              </a:spcBef>
              <a:tabLst/>
              <a:defRPr sz="36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782228" y="3822933"/>
            <a:ext cx="5768945" cy="14903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63324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29" y="2705182"/>
            <a:ext cx="363799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25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Deloverskrift">
    <p:bg>
      <p:bgPr>
        <a:solidFill>
          <a:srgbClr val="F8B8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82229" y="2547527"/>
            <a:ext cx="5768944" cy="1286473"/>
          </a:xfrm>
        </p:spPr>
        <p:txBody>
          <a:bodyPr anchor="t">
            <a:normAutofit/>
          </a:bodyPr>
          <a:lstStyle>
            <a:lvl1pPr defTabSz="1077913">
              <a:lnSpc>
                <a:spcPct val="100000"/>
              </a:lnSpc>
              <a:spcBef>
                <a:spcPts val="0"/>
              </a:spcBef>
              <a:tabLst/>
              <a:defRPr sz="36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782228" y="3822933"/>
            <a:ext cx="5768945" cy="14903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63324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29" y="2705182"/>
            <a:ext cx="363799" cy="37147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00" y="6444000"/>
            <a:ext cx="1395000" cy="1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34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8200" y="879475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838200" y="233997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742303" cy="38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37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838200" y="1825624"/>
            <a:ext cx="10515600" cy="4483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00" y="6444000"/>
            <a:ext cx="1395000" cy="1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47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715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2 - titte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0" b="9880"/>
          <a:stretch>
            <a:fillRect/>
          </a:stretch>
        </p:blipFill>
        <p:spPr>
          <a:xfrm>
            <a:off x="58556" y="504001"/>
            <a:ext cx="11932444" cy="6354000"/>
          </a:xfrm>
          <a:prstGeom prst="rect">
            <a:avLst/>
          </a:prstGeom>
        </p:spPr>
      </p:pic>
      <p:grpSp>
        <p:nvGrpSpPr>
          <p:cNvPr id="5" name="Gruppe 4"/>
          <p:cNvGrpSpPr/>
          <p:nvPr userDrawn="1"/>
        </p:nvGrpSpPr>
        <p:grpSpPr>
          <a:xfrm>
            <a:off x="0" y="0"/>
            <a:ext cx="12192000" cy="6803409"/>
            <a:chOff x="0" y="0"/>
            <a:chExt cx="12192000" cy="6803409"/>
          </a:xfrm>
        </p:grpSpPr>
        <p:sp>
          <p:nvSpPr>
            <p:cNvPr id="9" name="Rektangel 8"/>
            <p:cNvSpPr/>
            <p:nvPr userDrawn="1"/>
          </p:nvSpPr>
          <p:spPr>
            <a:xfrm>
              <a:off x="95533" y="95534"/>
              <a:ext cx="12003207" cy="6707875"/>
            </a:xfrm>
            <a:prstGeom prst="rect">
              <a:avLst/>
            </a:prstGeom>
            <a:noFill/>
            <a:ln w="206375">
              <a:solidFill>
                <a:srgbClr val="E8F4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Rektangel 3"/>
            <p:cNvSpPr/>
            <p:nvPr userDrawn="1"/>
          </p:nvSpPr>
          <p:spPr>
            <a:xfrm>
              <a:off x="0" y="0"/>
              <a:ext cx="12192000" cy="1449000"/>
            </a:xfrm>
            <a:prstGeom prst="rect">
              <a:avLst/>
            </a:prstGeom>
            <a:solidFill>
              <a:srgbClr val="E8F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955341"/>
            <a:ext cx="11830050" cy="437622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481831"/>
            <a:ext cx="1506541" cy="62748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2075" y="429949"/>
            <a:ext cx="6858000" cy="675262"/>
          </a:xfrm>
        </p:spPr>
        <p:txBody>
          <a:bodyPr anchor="b">
            <a:noAutofit/>
          </a:bodyPr>
          <a:lstStyle>
            <a:lvl1pPr algn="r">
              <a:defRPr sz="2000" b="1">
                <a:solidFill>
                  <a:srgbClr val="285A7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4603537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b-NO"/>
              <a:t>Klikk for å legge til en tittel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00" y="6444000"/>
            <a:ext cx="1395000" cy="193632"/>
          </a:xfrm>
          <a:prstGeom prst="rect">
            <a:avLst/>
          </a:prstGeom>
        </p:spPr>
      </p:pic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830263" y="1809750"/>
            <a:ext cx="10530737" cy="4499250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1171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715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830263" y="1809750"/>
            <a:ext cx="10530737" cy="4499250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7336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715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336000" y="234000"/>
            <a:ext cx="11519999" cy="6075000"/>
          </a:xfrm>
        </p:spPr>
        <p:txBody>
          <a:bodyPr/>
          <a:lstStyle/>
          <a:p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399000"/>
            <a:ext cx="742303" cy="38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5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715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9788" y="549000"/>
            <a:ext cx="3932237" cy="1508400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549001"/>
            <a:ext cx="6312812" cy="53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00" y="6444000"/>
            <a:ext cx="1395000" cy="1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86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9788" y="549000"/>
            <a:ext cx="3932237" cy="1508400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5183187" y="549001"/>
            <a:ext cx="6313487" cy="5312050"/>
          </a:xfrm>
        </p:spPr>
        <p:txBody>
          <a:bodyPr/>
          <a:lstStyle>
            <a:lvl1pPr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00" y="6444000"/>
            <a:ext cx="1395000" cy="1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97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17383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800" b="1" baseline="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0"/>
            <a:r>
              <a:rPr lang="nb-NO"/>
              <a:t>Denne teksten kan gå over </a:t>
            </a:r>
          </a:p>
          <a:p>
            <a:pPr lvl="0"/>
            <a:r>
              <a:rPr lang="nb-NO"/>
              <a:t>tre linjer.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838200" y="3711921"/>
            <a:ext cx="10515600" cy="24650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91845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/>
          <p:cNvSpPr>
            <a:spLocks noGrp="1"/>
          </p:cNvSpPr>
          <p:nvPr>
            <p:ph type="pic" idx="11"/>
          </p:nvPr>
        </p:nvSpPr>
        <p:spPr>
          <a:xfrm>
            <a:off x="4093500" y="414000"/>
            <a:ext cx="3915000" cy="373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6001" y="4239000"/>
            <a:ext cx="3914999" cy="2520000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Plassholder for bilde 2"/>
          <p:cNvSpPr>
            <a:spLocks noGrp="1"/>
          </p:cNvSpPr>
          <p:nvPr>
            <p:ph type="pic" idx="10"/>
          </p:nvPr>
        </p:nvSpPr>
        <p:spPr>
          <a:xfrm>
            <a:off x="66000" y="414000"/>
            <a:ext cx="3915000" cy="373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bilde 2"/>
          <p:cNvSpPr>
            <a:spLocks noGrp="1"/>
          </p:cNvSpPr>
          <p:nvPr>
            <p:ph type="pic" idx="12"/>
          </p:nvPr>
        </p:nvSpPr>
        <p:spPr>
          <a:xfrm>
            <a:off x="8121000" y="414000"/>
            <a:ext cx="3915000" cy="373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half" idx="13" hasCustomPrompt="1"/>
          </p:nvPr>
        </p:nvSpPr>
        <p:spPr>
          <a:xfrm>
            <a:off x="4071000" y="4239000"/>
            <a:ext cx="3914999" cy="2520000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half" idx="14" hasCustomPrompt="1"/>
          </p:nvPr>
        </p:nvSpPr>
        <p:spPr>
          <a:xfrm>
            <a:off x="8121001" y="4239000"/>
            <a:ext cx="3914999" cy="2520000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28146944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00" y="6444000"/>
            <a:ext cx="1395000" cy="1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808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00" y="6444000"/>
            <a:ext cx="1395000" cy="1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5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nnhold 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legge til tittel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legge til tittel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00" y="6444000"/>
            <a:ext cx="1395000" cy="1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5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2 - titte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1" b="10061"/>
          <a:stretch>
            <a:fillRect/>
          </a:stretch>
        </p:blipFill>
        <p:spPr>
          <a:xfrm>
            <a:off x="201000" y="504000"/>
            <a:ext cx="11790000" cy="6278149"/>
          </a:xfrm>
          <a:prstGeom prst="rect">
            <a:avLst/>
          </a:prstGeom>
        </p:spPr>
      </p:pic>
      <p:grpSp>
        <p:nvGrpSpPr>
          <p:cNvPr id="5" name="Gruppe 4"/>
          <p:cNvGrpSpPr/>
          <p:nvPr userDrawn="1"/>
        </p:nvGrpSpPr>
        <p:grpSpPr>
          <a:xfrm>
            <a:off x="0" y="0"/>
            <a:ext cx="12192000" cy="6803409"/>
            <a:chOff x="0" y="0"/>
            <a:chExt cx="12192000" cy="6803409"/>
          </a:xfrm>
        </p:grpSpPr>
        <p:sp>
          <p:nvSpPr>
            <p:cNvPr id="9" name="Rektangel 8"/>
            <p:cNvSpPr/>
            <p:nvPr userDrawn="1"/>
          </p:nvSpPr>
          <p:spPr>
            <a:xfrm>
              <a:off x="95533" y="95534"/>
              <a:ext cx="12003207" cy="6707875"/>
            </a:xfrm>
            <a:prstGeom prst="rect">
              <a:avLst/>
            </a:prstGeom>
            <a:noFill/>
            <a:ln w="206375">
              <a:solidFill>
                <a:srgbClr val="E8F4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Rektangel 3"/>
            <p:cNvSpPr/>
            <p:nvPr userDrawn="1"/>
          </p:nvSpPr>
          <p:spPr>
            <a:xfrm>
              <a:off x="0" y="0"/>
              <a:ext cx="12192000" cy="1449000"/>
            </a:xfrm>
            <a:prstGeom prst="rect">
              <a:avLst/>
            </a:prstGeom>
            <a:solidFill>
              <a:srgbClr val="E8F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955341"/>
            <a:ext cx="11830050" cy="437622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481831"/>
            <a:ext cx="1506541" cy="62748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2075" y="429949"/>
            <a:ext cx="6858000" cy="675262"/>
          </a:xfrm>
        </p:spPr>
        <p:txBody>
          <a:bodyPr anchor="b">
            <a:noAutofit/>
          </a:bodyPr>
          <a:lstStyle>
            <a:lvl1pPr algn="r">
              <a:defRPr sz="2000" b="1">
                <a:solidFill>
                  <a:srgbClr val="285A7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475035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b-NO"/>
              <a:t>Klikk for å legge til en tittel</a:t>
            </a: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00" y="6444000"/>
            <a:ext cx="1395000" cy="1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39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00" y="6444000"/>
            <a:ext cx="1395000" cy="1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86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flere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9874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185252" y="2080670"/>
            <a:ext cx="4550748" cy="515433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legge til tittel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1185253" y="2667001"/>
            <a:ext cx="4550747" cy="8382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1" hasCustomPrompt="1"/>
          </p:nvPr>
        </p:nvSpPr>
        <p:spPr>
          <a:xfrm>
            <a:off x="1185253" y="3680870"/>
            <a:ext cx="4550747" cy="515433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legge til tittel</a:t>
            </a:r>
          </a:p>
        </p:txBody>
      </p:sp>
      <p:sp>
        <p:nvSpPr>
          <p:cNvPr id="15" name="Plassholder for innhold 3"/>
          <p:cNvSpPr>
            <a:spLocks noGrp="1"/>
          </p:cNvSpPr>
          <p:nvPr>
            <p:ph sz="half" idx="12" hasCustomPrompt="1"/>
          </p:nvPr>
        </p:nvSpPr>
        <p:spPr>
          <a:xfrm>
            <a:off x="1185253" y="4267201"/>
            <a:ext cx="4550747" cy="8382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17" name="Plassholder for tekst 2"/>
          <p:cNvSpPr>
            <a:spLocks noGrp="1"/>
          </p:cNvSpPr>
          <p:nvPr>
            <p:ph type="body" idx="14" hasCustomPrompt="1"/>
          </p:nvPr>
        </p:nvSpPr>
        <p:spPr>
          <a:xfrm>
            <a:off x="1185253" y="5281068"/>
            <a:ext cx="4550747" cy="515433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legge til tittel</a:t>
            </a:r>
          </a:p>
        </p:txBody>
      </p:sp>
      <p:sp>
        <p:nvSpPr>
          <p:cNvPr id="18" name="Plassholder for innhold 3"/>
          <p:cNvSpPr>
            <a:spLocks noGrp="1"/>
          </p:cNvSpPr>
          <p:nvPr>
            <p:ph sz="half" idx="15" hasCustomPrompt="1"/>
          </p:nvPr>
        </p:nvSpPr>
        <p:spPr>
          <a:xfrm>
            <a:off x="1185253" y="5867399"/>
            <a:ext cx="4550747" cy="8382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20" name="Plassholder for tekst 2"/>
          <p:cNvSpPr>
            <a:spLocks noGrp="1"/>
          </p:cNvSpPr>
          <p:nvPr>
            <p:ph type="body" idx="17" hasCustomPrompt="1"/>
          </p:nvPr>
        </p:nvSpPr>
        <p:spPr>
          <a:xfrm>
            <a:off x="6804987" y="2080670"/>
            <a:ext cx="4550400" cy="515433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legge til tittel</a:t>
            </a:r>
          </a:p>
        </p:txBody>
      </p:sp>
      <p:sp>
        <p:nvSpPr>
          <p:cNvPr id="21" name="Plassholder for innhold 3"/>
          <p:cNvSpPr>
            <a:spLocks noGrp="1"/>
          </p:cNvSpPr>
          <p:nvPr>
            <p:ph sz="half" idx="18" hasCustomPrompt="1"/>
          </p:nvPr>
        </p:nvSpPr>
        <p:spPr>
          <a:xfrm>
            <a:off x="6804988" y="2667001"/>
            <a:ext cx="4550399" cy="8382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23" name="Plassholder for tekst 2"/>
          <p:cNvSpPr>
            <a:spLocks noGrp="1"/>
          </p:cNvSpPr>
          <p:nvPr>
            <p:ph type="body" idx="20" hasCustomPrompt="1"/>
          </p:nvPr>
        </p:nvSpPr>
        <p:spPr>
          <a:xfrm>
            <a:off x="6804988" y="3680870"/>
            <a:ext cx="4550400" cy="515433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legge til tittel</a:t>
            </a:r>
          </a:p>
        </p:txBody>
      </p:sp>
      <p:sp>
        <p:nvSpPr>
          <p:cNvPr id="24" name="Plassholder for innhold 3"/>
          <p:cNvSpPr>
            <a:spLocks noGrp="1"/>
          </p:cNvSpPr>
          <p:nvPr>
            <p:ph sz="half" idx="21" hasCustomPrompt="1"/>
          </p:nvPr>
        </p:nvSpPr>
        <p:spPr>
          <a:xfrm>
            <a:off x="6804988" y="4267201"/>
            <a:ext cx="4550399" cy="8382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26" name="Plassholder for tekst 2"/>
          <p:cNvSpPr>
            <a:spLocks noGrp="1"/>
          </p:cNvSpPr>
          <p:nvPr>
            <p:ph type="body" idx="23" hasCustomPrompt="1"/>
          </p:nvPr>
        </p:nvSpPr>
        <p:spPr>
          <a:xfrm>
            <a:off x="6804988" y="5281068"/>
            <a:ext cx="4550400" cy="515433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legge til tittel</a:t>
            </a:r>
          </a:p>
        </p:txBody>
      </p:sp>
      <p:sp>
        <p:nvSpPr>
          <p:cNvPr id="27" name="Plassholder for innhold 3"/>
          <p:cNvSpPr>
            <a:spLocks noGrp="1"/>
          </p:cNvSpPr>
          <p:nvPr>
            <p:ph sz="half" idx="24" hasCustomPrompt="1"/>
          </p:nvPr>
        </p:nvSpPr>
        <p:spPr>
          <a:xfrm>
            <a:off x="6804988" y="5867399"/>
            <a:ext cx="4550399" cy="8382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/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30" name="Plassholder for tekst 2"/>
          <p:cNvSpPr>
            <a:spLocks noGrp="1"/>
          </p:cNvSpPr>
          <p:nvPr>
            <p:ph type="body" idx="26" hasCustomPrompt="1"/>
          </p:nvPr>
        </p:nvSpPr>
        <p:spPr>
          <a:xfrm>
            <a:off x="839787" y="1458893"/>
            <a:ext cx="10515601" cy="350857"/>
          </a:xfrm>
        </p:spPr>
        <p:txBody>
          <a:bodyPr anchor="b">
            <a:normAutofit/>
          </a:bodyPr>
          <a:lstStyle>
            <a:lvl1pPr marL="0" indent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legge til tittel</a:t>
            </a:r>
          </a:p>
        </p:txBody>
      </p:sp>
      <p:sp>
        <p:nvSpPr>
          <p:cNvPr id="31" name="Plassholder for bilde 30"/>
          <p:cNvSpPr>
            <a:spLocks noGrp="1"/>
          </p:cNvSpPr>
          <p:nvPr>
            <p:ph type="pic" sz="quarter" idx="27" hasCustomPrompt="1"/>
          </p:nvPr>
        </p:nvSpPr>
        <p:spPr>
          <a:xfrm>
            <a:off x="963697" y="2263581"/>
            <a:ext cx="216000" cy="214998"/>
          </a:xfrm>
        </p:spPr>
        <p:txBody>
          <a:bodyPr>
            <a:normAutofit/>
          </a:bodyPr>
          <a:lstStyle>
            <a:lvl1pPr marL="0" indent="0">
              <a:buNone/>
              <a:defRPr sz="800" b="1"/>
            </a:lvl1pPr>
          </a:lstStyle>
          <a:p>
            <a:r>
              <a:rPr lang="nb-NO"/>
              <a:t>Bilde</a:t>
            </a:r>
          </a:p>
        </p:txBody>
      </p:sp>
      <p:sp>
        <p:nvSpPr>
          <p:cNvPr id="32" name="Plassholder for bilde 30"/>
          <p:cNvSpPr>
            <a:spLocks noGrp="1"/>
          </p:cNvSpPr>
          <p:nvPr>
            <p:ph type="pic" sz="quarter" idx="28" hasCustomPrompt="1"/>
          </p:nvPr>
        </p:nvSpPr>
        <p:spPr>
          <a:xfrm>
            <a:off x="963697" y="3855365"/>
            <a:ext cx="216000" cy="216000"/>
          </a:xfrm>
        </p:spPr>
        <p:txBody>
          <a:bodyPr>
            <a:normAutofit/>
          </a:bodyPr>
          <a:lstStyle>
            <a:lvl1pPr marL="0" indent="0">
              <a:buNone/>
              <a:defRPr sz="800" b="1"/>
            </a:lvl1pPr>
          </a:lstStyle>
          <a:p>
            <a:r>
              <a:rPr lang="nb-NO"/>
              <a:t>Bilde</a:t>
            </a:r>
          </a:p>
        </p:txBody>
      </p:sp>
      <p:sp>
        <p:nvSpPr>
          <p:cNvPr id="33" name="Plassholder for bilde 30"/>
          <p:cNvSpPr>
            <a:spLocks noGrp="1"/>
          </p:cNvSpPr>
          <p:nvPr>
            <p:ph type="pic" sz="quarter" idx="29" hasCustomPrompt="1"/>
          </p:nvPr>
        </p:nvSpPr>
        <p:spPr>
          <a:xfrm>
            <a:off x="963697" y="5455565"/>
            <a:ext cx="216000" cy="216000"/>
          </a:xfrm>
        </p:spPr>
        <p:txBody>
          <a:bodyPr>
            <a:normAutofit/>
          </a:bodyPr>
          <a:lstStyle>
            <a:lvl1pPr marL="0" indent="0">
              <a:buNone/>
              <a:defRPr sz="800" b="1"/>
            </a:lvl1pPr>
          </a:lstStyle>
          <a:p>
            <a:r>
              <a:rPr lang="nb-NO"/>
              <a:t>Bilde</a:t>
            </a:r>
          </a:p>
        </p:txBody>
      </p:sp>
      <p:sp>
        <p:nvSpPr>
          <p:cNvPr id="34" name="Plassholder for bilde 30"/>
          <p:cNvSpPr>
            <a:spLocks noGrp="1"/>
          </p:cNvSpPr>
          <p:nvPr>
            <p:ph type="pic" sz="quarter" idx="30" hasCustomPrompt="1"/>
          </p:nvPr>
        </p:nvSpPr>
        <p:spPr>
          <a:xfrm>
            <a:off x="6583431" y="2263600"/>
            <a:ext cx="216000" cy="216000"/>
          </a:xfrm>
        </p:spPr>
        <p:txBody>
          <a:bodyPr>
            <a:normAutofit/>
          </a:bodyPr>
          <a:lstStyle>
            <a:lvl1pPr marL="0" indent="0">
              <a:buNone/>
              <a:defRPr sz="800" b="1"/>
            </a:lvl1pPr>
          </a:lstStyle>
          <a:p>
            <a:r>
              <a:rPr lang="nb-NO"/>
              <a:t>Bilde</a:t>
            </a:r>
          </a:p>
        </p:txBody>
      </p:sp>
      <p:sp>
        <p:nvSpPr>
          <p:cNvPr id="35" name="Plassholder for bilde 30"/>
          <p:cNvSpPr>
            <a:spLocks noGrp="1"/>
          </p:cNvSpPr>
          <p:nvPr>
            <p:ph type="pic" sz="quarter" idx="31" hasCustomPrompt="1"/>
          </p:nvPr>
        </p:nvSpPr>
        <p:spPr>
          <a:xfrm>
            <a:off x="6583431" y="3855365"/>
            <a:ext cx="216000" cy="216000"/>
          </a:xfrm>
        </p:spPr>
        <p:txBody>
          <a:bodyPr>
            <a:normAutofit/>
          </a:bodyPr>
          <a:lstStyle>
            <a:lvl1pPr marL="0" indent="0">
              <a:buNone/>
              <a:defRPr sz="800" b="1"/>
            </a:lvl1pPr>
          </a:lstStyle>
          <a:p>
            <a:r>
              <a:rPr lang="nb-NO"/>
              <a:t>Bilde</a:t>
            </a:r>
          </a:p>
        </p:txBody>
      </p:sp>
      <p:sp>
        <p:nvSpPr>
          <p:cNvPr id="36" name="Plassholder for bilde 30"/>
          <p:cNvSpPr>
            <a:spLocks noGrp="1"/>
          </p:cNvSpPr>
          <p:nvPr>
            <p:ph type="pic" sz="quarter" idx="32"/>
          </p:nvPr>
        </p:nvSpPr>
        <p:spPr>
          <a:xfrm>
            <a:off x="6583431" y="5455565"/>
            <a:ext cx="216000" cy="216000"/>
          </a:xfrm>
        </p:spPr>
        <p:txBody>
          <a:bodyPr>
            <a:normAutofit/>
          </a:bodyPr>
          <a:lstStyle>
            <a:lvl1pPr marL="0" indent="0">
              <a:buNone/>
              <a:defRPr sz="800" b="1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41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 2 - titte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0" b="10070"/>
          <a:stretch>
            <a:fillRect/>
          </a:stretch>
        </p:blipFill>
        <p:spPr>
          <a:xfrm>
            <a:off x="69542" y="315000"/>
            <a:ext cx="12101458" cy="6444000"/>
          </a:xfrm>
          <a:prstGeom prst="rect">
            <a:avLst/>
          </a:prstGeom>
        </p:spPr>
      </p:pic>
      <p:grpSp>
        <p:nvGrpSpPr>
          <p:cNvPr id="5" name="Gruppe 4"/>
          <p:cNvGrpSpPr/>
          <p:nvPr userDrawn="1"/>
        </p:nvGrpSpPr>
        <p:grpSpPr>
          <a:xfrm>
            <a:off x="0" y="0"/>
            <a:ext cx="12192000" cy="6803409"/>
            <a:chOff x="0" y="0"/>
            <a:chExt cx="12192000" cy="6803409"/>
          </a:xfrm>
        </p:grpSpPr>
        <p:sp>
          <p:nvSpPr>
            <p:cNvPr id="9" name="Rektangel 8"/>
            <p:cNvSpPr/>
            <p:nvPr userDrawn="1"/>
          </p:nvSpPr>
          <p:spPr>
            <a:xfrm>
              <a:off x="95533" y="95534"/>
              <a:ext cx="12003207" cy="6707875"/>
            </a:xfrm>
            <a:prstGeom prst="rect">
              <a:avLst/>
            </a:prstGeom>
            <a:noFill/>
            <a:ln w="206375">
              <a:solidFill>
                <a:srgbClr val="E8F4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Rektangel 3"/>
            <p:cNvSpPr/>
            <p:nvPr userDrawn="1"/>
          </p:nvSpPr>
          <p:spPr>
            <a:xfrm>
              <a:off x="0" y="0"/>
              <a:ext cx="12192000" cy="1449000"/>
            </a:xfrm>
            <a:prstGeom prst="rect">
              <a:avLst/>
            </a:prstGeom>
            <a:solidFill>
              <a:srgbClr val="E8F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955341"/>
            <a:ext cx="11830050" cy="437622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481831"/>
            <a:ext cx="1506541" cy="62748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2075" y="429949"/>
            <a:ext cx="6858000" cy="675262"/>
          </a:xfrm>
        </p:spPr>
        <p:txBody>
          <a:bodyPr anchor="b">
            <a:noAutofit/>
          </a:bodyPr>
          <a:lstStyle>
            <a:lvl1pPr algn="r">
              <a:defRPr sz="2000" b="1">
                <a:solidFill>
                  <a:srgbClr val="285A7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1202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rside 2 - titte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0" b="10060"/>
          <a:stretch>
            <a:fillRect/>
          </a:stretch>
        </p:blipFill>
        <p:spPr>
          <a:xfrm>
            <a:off x="160202" y="324000"/>
            <a:ext cx="12016951" cy="6399000"/>
          </a:xfrm>
          <a:prstGeom prst="rect">
            <a:avLst/>
          </a:prstGeom>
        </p:spPr>
      </p:pic>
      <p:grpSp>
        <p:nvGrpSpPr>
          <p:cNvPr id="5" name="Gruppe 4"/>
          <p:cNvGrpSpPr/>
          <p:nvPr userDrawn="1"/>
        </p:nvGrpSpPr>
        <p:grpSpPr>
          <a:xfrm>
            <a:off x="0" y="0"/>
            <a:ext cx="12192000" cy="6803409"/>
            <a:chOff x="0" y="0"/>
            <a:chExt cx="12192000" cy="6803409"/>
          </a:xfrm>
        </p:grpSpPr>
        <p:sp>
          <p:nvSpPr>
            <p:cNvPr id="9" name="Rektangel 8"/>
            <p:cNvSpPr/>
            <p:nvPr userDrawn="1"/>
          </p:nvSpPr>
          <p:spPr>
            <a:xfrm>
              <a:off x="95533" y="95534"/>
              <a:ext cx="12003207" cy="6707875"/>
            </a:xfrm>
            <a:prstGeom prst="rect">
              <a:avLst/>
            </a:prstGeom>
            <a:noFill/>
            <a:ln w="206375">
              <a:solidFill>
                <a:srgbClr val="E8F4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Rektangel 3"/>
            <p:cNvSpPr/>
            <p:nvPr userDrawn="1"/>
          </p:nvSpPr>
          <p:spPr>
            <a:xfrm>
              <a:off x="0" y="0"/>
              <a:ext cx="12192000" cy="1449000"/>
            </a:xfrm>
            <a:prstGeom prst="rect">
              <a:avLst/>
            </a:prstGeom>
            <a:solidFill>
              <a:srgbClr val="E8F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955341"/>
            <a:ext cx="11830050" cy="437622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481831"/>
            <a:ext cx="1506541" cy="62748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2075" y="429949"/>
            <a:ext cx="6858000" cy="675262"/>
          </a:xfrm>
        </p:spPr>
        <p:txBody>
          <a:bodyPr anchor="b">
            <a:noAutofit/>
          </a:bodyPr>
          <a:lstStyle>
            <a:lvl1pPr algn="r">
              <a:defRPr sz="2000" b="1">
                <a:solidFill>
                  <a:srgbClr val="285A7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0755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orside 2 - titte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0" b="10080"/>
          <a:stretch>
            <a:fillRect/>
          </a:stretch>
        </p:blipFill>
        <p:spPr>
          <a:xfrm>
            <a:off x="24540" y="279000"/>
            <a:ext cx="12101459" cy="6444000"/>
          </a:xfrm>
          <a:prstGeom prst="rect">
            <a:avLst/>
          </a:prstGeom>
        </p:spPr>
      </p:pic>
      <p:grpSp>
        <p:nvGrpSpPr>
          <p:cNvPr id="5" name="Gruppe 4"/>
          <p:cNvGrpSpPr/>
          <p:nvPr userDrawn="1"/>
        </p:nvGrpSpPr>
        <p:grpSpPr>
          <a:xfrm>
            <a:off x="0" y="0"/>
            <a:ext cx="12192000" cy="6803409"/>
            <a:chOff x="0" y="0"/>
            <a:chExt cx="12192000" cy="6803409"/>
          </a:xfrm>
        </p:grpSpPr>
        <p:sp>
          <p:nvSpPr>
            <p:cNvPr id="9" name="Rektangel 8"/>
            <p:cNvSpPr/>
            <p:nvPr userDrawn="1"/>
          </p:nvSpPr>
          <p:spPr>
            <a:xfrm>
              <a:off x="95533" y="95534"/>
              <a:ext cx="12003207" cy="6707875"/>
            </a:xfrm>
            <a:prstGeom prst="rect">
              <a:avLst/>
            </a:prstGeom>
            <a:noFill/>
            <a:ln w="206375">
              <a:solidFill>
                <a:srgbClr val="E8F4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Rektangel 3"/>
            <p:cNvSpPr/>
            <p:nvPr userDrawn="1"/>
          </p:nvSpPr>
          <p:spPr>
            <a:xfrm>
              <a:off x="0" y="0"/>
              <a:ext cx="12192000" cy="1449000"/>
            </a:xfrm>
            <a:prstGeom prst="rect">
              <a:avLst/>
            </a:prstGeom>
            <a:solidFill>
              <a:srgbClr val="E8F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955341"/>
            <a:ext cx="11830050" cy="437622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481831"/>
            <a:ext cx="1506541" cy="62748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2075" y="429949"/>
            <a:ext cx="6858000" cy="675262"/>
          </a:xfrm>
        </p:spPr>
        <p:txBody>
          <a:bodyPr anchor="b">
            <a:noAutofit/>
          </a:bodyPr>
          <a:lstStyle>
            <a:lvl1pPr algn="r">
              <a:defRPr sz="2000" b="1">
                <a:solidFill>
                  <a:srgbClr val="285A7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6072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3 - tittel uten bilde">
    <p:bg>
      <p:bgPr>
        <a:solidFill>
          <a:srgbClr val="8BD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99000"/>
            <a:ext cx="12192001" cy="434979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35624" y="2590800"/>
            <a:ext cx="5704764" cy="145576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35624" y="4339988"/>
            <a:ext cx="5704764" cy="1490354"/>
          </a:xfr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rgbClr val="285A7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1835624" y="2218093"/>
            <a:ext cx="5704764" cy="270256"/>
          </a:xfrm>
        </p:spPr>
        <p:txBody>
          <a:bodyPr>
            <a:normAutofit/>
          </a:bodyPr>
          <a:lstStyle>
            <a:lvl1pPr marL="0" indent="0">
              <a:buNone/>
              <a:defRPr sz="1100" b="1" baseline="0"/>
            </a:lvl1pPr>
          </a:lstStyle>
          <a:p>
            <a:pPr lvl="0"/>
            <a:r>
              <a:rPr lang="nb-NO"/>
              <a:t>&gt; Klikk for å redigere tekst &lt;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481831"/>
            <a:ext cx="1506541" cy="62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18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legge til en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5393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05" r:id="rId2"/>
    <p:sldLayoutId id="2147483670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651" r:id="rId9"/>
    <p:sldLayoutId id="2147483668" r:id="rId10"/>
    <p:sldLayoutId id="2147483669" r:id="rId11"/>
    <p:sldLayoutId id="2147483694" r:id="rId12"/>
    <p:sldLayoutId id="2147483695" r:id="rId13"/>
    <p:sldLayoutId id="2147483696" r:id="rId14"/>
    <p:sldLayoutId id="2147483698" r:id="rId15"/>
    <p:sldLayoutId id="2147483697" r:id="rId16"/>
    <p:sldLayoutId id="2147483672" r:id="rId17"/>
    <p:sldLayoutId id="2147483656" r:id="rId18"/>
    <p:sldLayoutId id="2147483661" r:id="rId19"/>
    <p:sldLayoutId id="2147483671" r:id="rId20"/>
    <p:sldLayoutId id="2147483662" r:id="rId21"/>
    <p:sldLayoutId id="2147483652" r:id="rId22"/>
    <p:sldLayoutId id="2147483653" r:id="rId23"/>
    <p:sldLayoutId id="2147483654" r:id="rId24"/>
    <p:sldLayoutId id="2147483655" r:id="rId25"/>
    <p:sldLayoutId id="2147483667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85A77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Verdana" panose="020B0604030504040204" pitchFamily="34" charset="0"/>
        <a:buChar char="&gt;"/>
        <a:defRPr sz="2800" kern="1200">
          <a:solidFill>
            <a:srgbClr val="285A77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Verdana" panose="020B0604030504040204" pitchFamily="34" charset="0"/>
        <a:buChar char="&gt;"/>
        <a:defRPr sz="2400" kern="1200">
          <a:solidFill>
            <a:srgbClr val="285A77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Verdana" panose="020B0604030504040204" pitchFamily="34" charset="0"/>
        <a:buChar char="&gt;"/>
        <a:defRPr sz="2000" kern="1200">
          <a:solidFill>
            <a:srgbClr val="285A77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Verdana" panose="020B0604030504040204" pitchFamily="34" charset="0"/>
        <a:buChar char="&gt;"/>
        <a:defRPr sz="1800" kern="1200">
          <a:solidFill>
            <a:srgbClr val="285A77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Verdana" panose="020B0604030504040204" pitchFamily="34" charset="0"/>
        <a:buChar char="&gt;"/>
        <a:defRPr sz="1800" kern="1200">
          <a:solidFill>
            <a:srgbClr val="285A77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66" userDrawn="1">
          <p15:clr>
            <a:srgbClr val="F26B43"/>
          </p15:clr>
        </p15:guide>
        <p15:guide id="2" pos="259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legge til en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9697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75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676" r:id="rId9"/>
    <p:sldLayoutId id="2147483677" r:id="rId10"/>
    <p:sldLayoutId id="2147483691" r:id="rId11"/>
    <p:sldLayoutId id="2147483679" r:id="rId12"/>
    <p:sldLayoutId id="2147483680" r:id="rId13"/>
    <p:sldLayoutId id="2147483692" r:id="rId14"/>
    <p:sldLayoutId id="2147483699" r:id="rId15"/>
    <p:sldLayoutId id="2147483693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63324E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Verdana" panose="020B0604030504040204" pitchFamily="34" charset="0"/>
        <a:buChar char="&gt;"/>
        <a:defRPr sz="2800" kern="1200">
          <a:solidFill>
            <a:srgbClr val="63324E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Verdana" panose="020B0604030504040204" pitchFamily="34" charset="0"/>
        <a:buChar char="&gt;"/>
        <a:defRPr sz="2400" kern="1200">
          <a:solidFill>
            <a:srgbClr val="63324E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Verdana" panose="020B0604030504040204" pitchFamily="34" charset="0"/>
        <a:buChar char="&gt;"/>
        <a:defRPr sz="2000" kern="1200">
          <a:solidFill>
            <a:srgbClr val="63324E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Verdana" panose="020B0604030504040204" pitchFamily="34" charset="0"/>
        <a:buChar char="&gt;"/>
        <a:defRPr sz="1800" kern="1200">
          <a:solidFill>
            <a:srgbClr val="63324E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Verdana" panose="020B0604030504040204" pitchFamily="34" charset="0"/>
        <a:buChar char="&gt;"/>
        <a:defRPr sz="1800" kern="1200">
          <a:solidFill>
            <a:srgbClr val="63324E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66">
          <p15:clr>
            <a:srgbClr val="F26B43"/>
          </p15:clr>
        </p15:guide>
        <p15:guide id="2" pos="25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ub.framsikt.net/2023/ifk/mr-202306-strategi-_og_rammesak/#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D95705-CE5E-74F0-AE7D-5DAF903B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24" y="2590800"/>
            <a:ext cx="9441976" cy="1455760"/>
          </a:xfrm>
        </p:spPr>
        <p:txBody>
          <a:bodyPr>
            <a:normAutofit/>
          </a:bodyPr>
          <a:lstStyle/>
          <a:p>
            <a:r>
              <a:rPr lang="nb-NO" dirty="0"/>
              <a:t>Demografisk utvikling VGS-elever i Innlandet mot 2040</a:t>
            </a:r>
            <a:endParaRPr lang="nb-NO" i="1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1C28818-BC60-37B2-97F8-D44F08F68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5624" y="4339988"/>
            <a:ext cx="9137176" cy="149035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nb-NO" dirty="0"/>
              <a:t>Innlegg for Hamarregionen IPR, 14.desember 2023</a:t>
            </a:r>
          </a:p>
          <a:p>
            <a:endParaRPr lang="nb-NO" dirty="0">
              <a:latin typeface="Verdana"/>
              <a:ea typeface="Verdana"/>
            </a:endParaRPr>
          </a:p>
          <a:p>
            <a:r>
              <a:rPr lang="nb-NO" dirty="0">
                <a:latin typeface="Verdana"/>
                <a:ea typeface="Verdana"/>
              </a:rPr>
              <a:t>Edvard Lysne</a:t>
            </a:r>
          </a:p>
          <a:p>
            <a:r>
              <a:rPr lang="nb-NO" dirty="0">
                <a:latin typeface="Verdana"/>
                <a:ea typeface="Verdana"/>
              </a:rPr>
              <a:t>Kommunalsjef Strategi og Organisasjonsutvikling</a:t>
            </a:r>
          </a:p>
        </p:txBody>
      </p:sp>
    </p:spTree>
    <p:extLst>
      <p:ext uri="{BB962C8B-B14F-4D97-AF65-F5344CB8AC3E}">
        <p14:creationId xmlns:p14="http://schemas.microsoft.com/office/powerpoint/2010/main" val="2977397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Den nasjonale finansieringsmodellen for VGS er basert på </a:t>
            </a:r>
            <a:r>
              <a:rPr lang="nb-NO" u="sng" dirty="0"/>
              <a:t>antall elever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24" y="2205038"/>
            <a:ext cx="7540476" cy="3745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Sylinder 4"/>
          <p:cNvSpPr txBox="1"/>
          <p:nvPr/>
        </p:nvSpPr>
        <p:spPr>
          <a:xfrm>
            <a:off x="8156316" y="3061938"/>
            <a:ext cx="3769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…som betyr at enhver skole/linje med elevtall under normtall, må subsidieres gjennom å flytte penger fra de skolene som har elevtall som er bærekraftige…</a:t>
            </a:r>
          </a:p>
          <a:p>
            <a:endParaRPr lang="nb-NO" dirty="0"/>
          </a:p>
          <a:p>
            <a:r>
              <a:rPr lang="nb-NO" dirty="0"/>
              <a:t>…siden rammene for VGS ikke utvides</a:t>
            </a:r>
          </a:p>
        </p:txBody>
      </p:sp>
      <p:cxnSp>
        <p:nvCxnSpPr>
          <p:cNvPr id="7" name="Rett linje 6"/>
          <p:cNvCxnSpPr/>
          <p:nvPr/>
        </p:nvCxnSpPr>
        <p:spPr>
          <a:xfrm flipV="1">
            <a:off x="4408899" y="4093464"/>
            <a:ext cx="19619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 flipV="1">
            <a:off x="573532" y="4367784"/>
            <a:ext cx="34757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 flipV="1">
            <a:off x="4207625" y="4347464"/>
            <a:ext cx="28725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 flipV="1">
            <a:off x="560545" y="4652264"/>
            <a:ext cx="63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 flipV="1">
            <a:off x="569185" y="4936744"/>
            <a:ext cx="55977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634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798195"/>
            <a:ext cx="10515600" cy="1325563"/>
          </a:xfrm>
        </p:spPr>
        <p:txBody>
          <a:bodyPr/>
          <a:lstStyle/>
          <a:p>
            <a:r>
              <a:rPr lang="nb-NO" dirty="0"/>
              <a:t>Tre sentrale strategiske rammer for den kommende prosessen?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6700" y="2205038"/>
            <a:ext cx="9578340" cy="4351338"/>
          </a:xfrm>
        </p:spPr>
        <p:txBody>
          <a:bodyPr>
            <a:noAutofit/>
          </a:bodyPr>
          <a:lstStyle/>
          <a:p>
            <a:r>
              <a:rPr lang="nb-NO" sz="1400" dirty="0"/>
              <a:t>Demografi og nøkkeltall defineres for Innlandet som en enhet</a:t>
            </a:r>
          </a:p>
          <a:p>
            <a:pPr lvl="1"/>
            <a:r>
              <a:rPr lang="nb-NO" sz="1200" dirty="0"/>
              <a:t>Manglende framstillinger av de voldsomme variasjoner i demografi og økonomi i Innlandet</a:t>
            </a:r>
          </a:p>
          <a:p>
            <a:pPr lvl="1"/>
            <a:r>
              <a:rPr lang="nb-NO" sz="1200" dirty="0"/>
              <a:t>Saksdokumentene vi har lest framviser nesten utelukkende nøkkeltall for Innlandet som samlet enhet</a:t>
            </a:r>
          </a:p>
          <a:p>
            <a:pPr lvl="1"/>
            <a:r>
              <a:rPr lang="nb-NO" sz="1200" dirty="0"/>
              <a:t>En nedbryting på skole, kommune eller region ville ha vist variasjoner som er krevende å håndtere for mange</a:t>
            </a:r>
          </a:p>
          <a:p>
            <a:endParaRPr lang="nb-NO" sz="1400" dirty="0"/>
          </a:p>
          <a:p>
            <a:r>
              <a:rPr lang="nb-NO" sz="1400" dirty="0"/>
              <a:t>Regionalisering av «saneringsbehovet»</a:t>
            </a:r>
          </a:p>
          <a:p>
            <a:pPr lvl="1"/>
            <a:r>
              <a:rPr lang="nb-NO" sz="1200" dirty="0"/>
              <a:t>Hver region skal ses for seg før «saneringer» foreslås</a:t>
            </a:r>
          </a:p>
          <a:p>
            <a:pPr lvl="1"/>
            <a:r>
              <a:rPr lang="nb-NO" sz="1200" dirty="0"/>
              <a:t>Som fort kan bety: Hver region må tåle kutt, uavhengig av elevtallsutviklingen innad i regionen og mellom regionene. Dette vil skape «lokaloppgjør» innad i regionene – det er enklere å håndtere for Innlandet fylkesting</a:t>
            </a:r>
          </a:p>
          <a:p>
            <a:pPr lvl="1"/>
            <a:r>
              <a:rPr lang="nb-NO" sz="1200" dirty="0"/>
              <a:t>Dette tilsier at uansett de svært gode elevtalls-framskrivninger for Hamarregionen, må denne regionen også forvente at det saneres linjer/skoler også her slik at andre regioner kan få beholde et tilbud elevtallsutviklingen ikke gir grunnlag for</a:t>
            </a:r>
          </a:p>
          <a:p>
            <a:pPr lvl="1"/>
            <a:endParaRPr lang="nb-NO" sz="1200" dirty="0"/>
          </a:p>
          <a:p>
            <a:r>
              <a:rPr lang="nb-NO" sz="1400" dirty="0"/>
              <a:t>«Premiss-spredning»</a:t>
            </a:r>
          </a:p>
          <a:p>
            <a:pPr lvl="1"/>
            <a:r>
              <a:rPr lang="nb-NO" sz="1200" dirty="0"/>
              <a:t>Et spekter av premisser, gir økt politisk handlingsrom.</a:t>
            </a:r>
          </a:p>
          <a:p>
            <a:pPr lvl="1"/>
            <a:r>
              <a:rPr lang="nb-NO" sz="1200" dirty="0"/>
              <a:t>Jo færre og tyngre premisser, jo mere «låses konklusjonene»</a:t>
            </a:r>
          </a:p>
          <a:p>
            <a:pPr lvl="1"/>
            <a:r>
              <a:rPr lang="nb-NO" sz="1200" dirty="0"/>
              <a:t>Dette ser vi allerede når vi leser argumentasjonen for 2024-25</a:t>
            </a:r>
          </a:p>
          <a:p>
            <a:pPr lvl="2"/>
            <a:r>
              <a:rPr lang="nb-NO" sz="1100" dirty="0"/>
              <a:t>Regionens arbeidskraftsbehov, etablerte bygg og kompetanse, avstander, pendling, utenforskap </a:t>
            </a:r>
            <a:r>
              <a:rPr lang="nb-NO" sz="1100" dirty="0" err="1"/>
              <a:t>osv</a:t>
            </a:r>
            <a:endParaRPr lang="nb-NO" sz="1100" dirty="0"/>
          </a:p>
        </p:txBody>
      </p:sp>
      <p:sp>
        <p:nvSpPr>
          <p:cNvPr id="4" name="Avrundet rektangel 3"/>
          <p:cNvSpPr/>
          <p:nvPr/>
        </p:nvSpPr>
        <p:spPr>
          <a:xfrm>
            <a:off x="9845040" y="2072640"/>
            <a:ext cx="2032000" cy="127000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Framvise variasjonene mellom regionene for å forstå forskjelligheten</a:t>
            </a:r>
          </a:p>
        </p:txBody>
      </p:sp>
      <p:sp>
        <p:nvSpPr>
          <p:cNvPr id="5" name="Avrundet rektangel 4"/>
          <p:cNvSpPr/>
          <p:nvPr/>
        </p:nvSpPr>
        <p:spPr>
          <a:xfrm>
            <a:off x="9865360" y="3840480"/>
            <a:ext cx="2032000" cy="127000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Se saneringsbehovet for Innlandet som en helhet (budsjettrammen er tros alt felles)</a:t>
            </a:r>
          </a:p>
        </p:txBody>
      </p:sp>
      <p:sp>
        <p:nvSpPr>
          <p:cNvPr id="6" name="Avrundet rektangel 5"/>
          <p:cNvSpPr/>
          <p:nvPr/>
        </p:nvSpPr>
        <p:spPr>
          <a:xfrm>
            <a:off x="9865360" y="5455920"/>
            <a:ext cx="2032000" cy="127000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Mest mulig vekt på premiss elevtallsutvikling og strukturens samlede økonomiske bærekraft</a:t>
            </a:r>
          </a:p>
        </p:txBody>
      </p:sp>
    </p:spTree>
    <p:extLst>
      <p:ext uri="{BB962C8B-B14F-4D97-AF65-F5344CB8AC3E}">
        <p14:creationId xmlns:p14="http://schemas.microsoft.com/office/powerpoint/2010/main" val="58135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nå?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92341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nb-NO" dirty="0"/>
              <a:t>Hamar kommune har igangsatt et strukturert analysearbeid for å etablere et best mulig faktagrunnlag rundt Innlandets VGS-struktur der vi søker å etablere et faktagrunnlag med:</a:t>
            </a:r>
          </a:p>
          <a:p>
            <a:pPr lvl="1"/>
            <a:r>
              <a:rPr lang="nb-NO" dirty="0"/>
              <a:t>Elevtall pr skole og linje</a:t>
            </a:r>
          </a:p>
          <a:p>
            <a:pPr lvl="1"/>
            <a:r>
              <a:rPr lang="nb-NO" dirty="0"/>
              <a:t>«</a:t>
            </a:r>
            <a:r>
              <a:rPr lang="nb-NO" i="1" dirty="0"/>
              <a:t>Fyllingsgrad</a:t>
            </a:r>
            <a:r>
              <a:rPr lang="nb-NO" dirty="0"/>
              <a:t>» pr skole og linje</a:t>
            </a:r>
          </a:p>
          <a:p>
            <a:pPr lvl="1"/>
            <a:r>
              <a:rPr lang="nb-NO" dirty="0"/>
              <a:t>Demografisk utvikling pr region og </a:t>
            </a:r>
            <a:r>
              <a:rPr lang="nb-NO" dirty="0" err="1"/>
              <a:t>prognosterisering</a:t>
            </a:r>
            <a:r>
              <a:rPr lang="nb-NO" dirty="0"/>
              <a:t> av elevtallsutvikling for de respektive </a:t>
            </a:r>
            <a:r>
              <a:rPr lang="nb-NO" dirty="0" err="1"/>
              <a:t>VGS’ene</a:t>
            </a:r>
            <a:r>
              <a:rPr lang="nb-NO" dirty="0"/>
              <a:t> (videreforedling av etablerte prognosemodeller)</a:t>
            </a:r>
          </a:p>
          <a:p>
            <a:pPr lvl="1"/>
            <a:r>
              <a:rPr lang="nb-NO" dirty="0"/>
              <a:t>Økonomimodellen for VGS i Innlandet fylkeskommune og de konkrete «pengestrømmene» som fra fylkets rammebevilgning og utover til VGS-skolene og bryte dette ned på linjer og elever</a:t>
            </a:r>
          </a:p>
          <a:p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548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i="1" dirty="0"/>
              <a:t>Bakgrunn/tidslinje</a:t>
            </a:r>
            <a:endParaRPr lang="nb-NO" sz="3100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 dirty="0"/>
              <a:t>11.05 Nemndsmøte HRU </a:t>
            </a:r>
          </a:p>
          <a:p>
            <a:pPr lvl="1"/>
            <a:r>
              <a:rPr lang="nb-NO" dirty="0"/>
              <a:t> «Bestilling» gitt til Hamar kommune om å analysere demografisk utvikling</a:t>
            </a:r>
          </a:p>
          <a:p>
            <a:endParaRPr lang="nb-NO" dirty="0"/>
          </a:p>
          <a:p>
            <a:r>
              <a:rPr lang="nb-NO" dirty="0"/>
              <a:t>13.06 Innlandet fylke: Rammesak HØP 2024-2027</a:t>
            </a:r>
          </a:p>
          <a:p>
            <a:pPr lvl="1"/>
            <a:r>
              <a:rPr lang="nb-NO" dirty="0"/>
              <a:t> Demografisk utvikling og VGS-struktur omtalt </a:t>
            </a:r>
            <a:r>
              <a:rPr lang="nb-NO" dirty="0" err="1"/>
              <a:t>ifm</a:t>
            </a:r>
            <a:r>
              <a:rPr lang="nb-NO" dirty="0"/>
              <a:t> utfordringsbilde </a:t>
            </a:r>
          </a:p>
          <a:p>
            <a:pPr lvl="1"/>
            <a:r>
              <a:rPr lang="nb-NO" dirty="0">
                <a:hlinkClick r:id="rId2"/>
              </a:rPr>
              <a:t>https://pub.framsikt.net/2023/ifk/mr-202306-strategi-_og_rammesak/#/</a:t>
            </a:r>
            <a:endParaRPr lang="nb-NO" dirty="0"/>
          </a:p>
          <a:p>
            <a:pPr lvl="1"/>
            <a:endParaRPr lang="nb-NO" dirty="0"/>
          </a:p>
          <a:p>
            <a:r>
              <a:rPr lang="nb-NO" dirty="0"/>
              <a:t>03.07 Høringsdokument Innlandet fylke </a:t>
            </a:r>
            <a:r>
              <a:rPr lang="nb-NO" i="1" dirty="0"/>
              <a:t>«Tilbudsstrukturen i videregående opplæring skoleåret 2024-2025»</a:t>
            </a:r>
          </a:p>
          <a:p>
            <a:endParaRPr lang="nb-NO" i="1" dirty="0"/>
          </a:p>
          <a:p>
            <a:r>
              <a:rPr lang="nb-NO" dirty="0"/>
              <a:t>27.08 Svarfrist på høring</a:t>
            </a:r>
          </a:p>
          <a:p>
            <a:pPr lvl="1"/>
            <a:r>
              <a:rPr lang="nb-NO" dirty="0"/>
              <a:t>Hamar og Stange leverte høringssvar, ingen andre fra vår region (kun fem høringssvar samlet)</a:t>
            </a:r>
          </a:p>
          <a:p>
            <a:pPr lvl="1"/>
            <a:endParaRPr lang="nb-NO" dirty="0"/>
          </a:p>
          <a:p>
            <a:r>
              <a:rPr lang="nb-NO" dirty="0"/>
              <a:t>14.09 Saken ble drøfta i HRU (Lysne, Hamar + </a:t>
            </a:r>
            <a:r>
              <a:rPr lang="nb-NO" dirty="0" err="1"/>
              <a:t>Tøstiengen</a:t>
            </a:r>
            <a:r>
              <a:rPr lang="nb-NO" dirty="0"/>
              <a:t>, Innlandet fylkeskommune)</a:t>
            </a:r>
          </a:p>
          <a:p>
            <a:endParaRPr lang="nb-NO" dirty="0"/>
          </a:p>
          <a:p>
            <a:r>
              <a:rPr lang="nb-NO" dirty="0"/>
              <a:t>24.10 Sak </a:t>
            </a:r>
            <a:r>
              <a:rPr lang="nb-NO" i="1" dirty="0"/>
              <a:t>Tilbudsstrukturen i videregående opplæring skoleåret 2024-2025» </a:t>
            </a:r>
            <a:r>
              <a:rPr lang="nb-NO" dirty="0"/>
              <a:t>vedtatt i Fylkestinget</a:t>
            </a:r>
          </a:p>
          <a:p>
            <a:endParaRPr lang="nb-NO" i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337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747395"/>
            <a:ext cx="10515600" cy="1325563"/>
          </a:xfrm>
        </p:spPr>
        <p:txBody>
          <a:bodyPr>
            <a:normAutofit/>
          </a:bodyPr>
          <a:lstStyle/>
          <a:p>
            <a:r>
              <a:rPr lang="nb-NO" sz="3200" dirty="0"/>
              <a:t>Utgangspunktet: </a:t>
            </a:r>
            <a:br>
              <a:rPr lang="nb-NO" sz="3200" dirty="0"/>
            </a:br>
            <a:r>
              <a:rPr lang="nb-NO" sz="3200" dirty="0"/>
              <a:t>SSBs «MMMM» kan </a:t>
            </a:r>
            <a:r>
              <a:rPr lang="nb-NO" sz="3200" i="1" u="sng" dirty="0"/>
              <a:t>ikke</a:t>
            </a:r>
            <a:r>
              <a:rPr lang="nb-NO" sz="3200" dirty="0"/>
              <a:t> legges til grunn</a:t>
            </a:r>
          </a:p>
        </p:txBody>
      </p:sp>
      <p:pic>
        <p:nvPicPr>
          <p:cNvPr id="4" name="Bilde 3" descr="Et bilde som inneholder stridsvogn&#10;&#10;Automatisk generert beskrivelse"/>
          <p:cNvPicPr/>
          <p:nvPr/>
        </p:nvPicPr>
        <p:blipFill>
          <a:blip r:embed="rId2"/>
          <a:stretch>
            <a:fillRect/>
          </a:stretch>
        </p:blipFill>
        <p:spPr>
          <a:xfrm>
            <a:off x="157480" y="2387600"/>
            <a:ext cx="5582920" cy="376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ktangel 5"/>
          <p:cNvSpPr/>
          <p:nvPr/>
        </p:nvSpPr>
        <p:spPr>
          <a:xfrm>
            <a:off x="6040120" y="2072958"/>
            <a:ext cx="5877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Innlandet konkret:</a:t>
            </a:r>
          </a:p>
          <a:p>
            <a:pPr>
              <a:spcAft>
                <a:spcPts val="0"/>
              </a:spcAft>
            </a:pP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SSB sin befolkningsframskriving (MMMM-alternativ) fra 2014 antok at Innlandet i starten av 2023 skulle ha 383.382 innbyggere. </a:t>
            </a:r>
            <a:r>
              <a:rPr lang="nb-NO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var nær 10.000 færre. Avviket var på 3 %. Størst avviket vært for de yngste og over halvparten av det samlede avviket er for personer under 10 år. </a:t>
            </a:r>
            <a:r>
              <a:rPr lang="nb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Tabellen viser utviklingen i femårige aldersgrupper. </a:t>
            </a:r>
          </a:p>
        </p:txBody>
      </p:sp>
      <p:pic>
        <p:nvPicPr>
          <p:cNvPr id="8" name="Bild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325360" y="4114799"/>
            <a:ext cx="4028440" cy="254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3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747395"/>
            <a:ext cx="11191240" cy="1325563"/>
          </a:xfrm>
        </p:spPr>
        <p:txBody>
          <a:bodyPr>
            <a:normAutofit/>
          </a:bodyPr>
          <a:lstStyle/>
          <a:p>
            <a:r>
              <a:rPr lang="nb-NO" sz="3200" dirty="0"/>
              <a:t>Dette ser også Innlandet fylke (administrativt)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304800" y="2296160"/>
            <a:ext cx="115722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i="1" dirty="0"/>
              <a:t>«Ifølge Statistisk sentralbyrås (SSB) befolkningsprognose fra 2022 (hovedalternativ MMMM), vil Innlandets befolkning øke til 383 734 mot 2040. Dette tilsvarer en årlig vekstrate på rundt 0,2 %. Dette er lavere enn den forventede årlige veksten for landet på vel 0,4 %.</a:t>
            </a:r>
          </a:p>
          <a:p>
            <a:endParaRPr lang="nb-NO" sz="1600" i="1" dirty="0"/>
          </a:p>
          <a:p>
            <a:r>
              <a:rPr lang="nb-NO" sz="1600" i="1" dirty="0"/>
              <a:t>I et annet </a:t>
            </a:r>
            <a:r>
              <a:rPr lang="nb-NO" sz="1600" i="1" dirty="0" err="1"/>
              <a:t>framskrivningsalternativ</a:t>
            </a:r>
            <a:r>
              <a:rPr lang="nb-NO" sz="1600" i="1" dirty="0"/>
              <a:t> hvor det forutsettes lavere vekst (LLML), vil Innlandet få en befolkningsnedgang fram mot 2040. Sammenlignet med hovedalternativet, vil befolkningen i 2040 være på ca. 360 000 i lavalternativet. På bakgrunn av utviklingen de siste årene, er det </a:t>
            </a:r>
            <a:r>
              <a:rPr lang="nb-NO" sz="1600" b="1" i="1" dirty="0"/>
              <a:t>grunn til å anta at hovedalternativet er for positivt, og at alternativet med lav vekst er mer realistisk.</a:t>
            </a:r>
            <a:r>
              <a:rPr lang="nb-NO" sz="1600" i="1" dirty="0"/>
              <a:t> Innlandet må derfor være forberedt på flere år med befolkningsnedgang framover. </a:t>
            </a:r>
          </a:p>
          <a:p>
            <a:endParaRPr lang="nb-NO" sz="1600" i="1" dirty="0"/>
          </a:p>
          <a:p>
            <a:r>
              <a:rPr lang="nb-NO" sz="1600" i="1" dirty="0"/>
              <a:t>Den svake befolkningsutviklingen i Innlandet skyldes </a:t>
            </a:r>
            <a:r>
              <a:rPr lang="nb-NO" sz="1600" b="1" i="1" dirty="0"/>
              <a:t>lav tilflytting og fødselsunderskudd, kombinert med redusert netto innvandring</a:t>
            </a:r>
            <a:r>
              <a:rPr lang="nb-NO" sz="1600" i="1" dirty="0"/>
              <a:t>. </a:t>
            </a:r>
          </a:p>
          <a:p>
            <a:r>
              <a:rPr lang="nb-NO" sz="1600" i="1" dirty="0"/>
              <a:t>Tabellen nedenfor viser prognose for utvikling i samlet folketallsutvikling i Innlandet fordelt på regioner. Både hovedalternativet (M) og lavalternativet (L) er illustrert. Den viser </a:t>
            </a:r>
            <a:r>
              <a:rPr lang="nb-NO" sz="1600" b="1" i="1" dirty="0"/>
              <a:t>at Innlandet har en betydelig svakere befolkningsutvikling enn landsgjennomsnittet frem mot 2035</a:t>
            </a:r>
            <a:r>
              <a:rPr lang="nb-NO" sz="1600" i="1" dirty="0"/>
              <a:t>»</a:t>
            </a:r>
          </a:p>
          <a:p>
            <a:endParaRPr lang="nb-NO" sz="1600" i="1" dirty="0"/>
          </a:p>
          <a:p>
            <a:endParaRPr lang="nb-NO" sz="1600" dirty="0"/>
          </a:p>
          <a:p>
            <a:r>
              <a:rPr lang="nb-NO" sz="1600" dirty="0"/>
              <a:t>Innlandet fylkeskommune: Rammesak HØP juni 2023 (min utheving)</a:t>
            </a:r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53559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7335520" y="2597835"/>
            <a:ext cx="4988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 indent="-899160">
              <a:spcAft>
                <a:spcPts val="0"/>
              </a:spcAft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indent="-899160">
              <a:spcAft>
                <a:spcPts val="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Kort fortalt: </a:t>
            </a:r>
          </a:p>
          <a:p>
            <a:pPr marL="899160" indent="-899160">
              <a:spcAft>
                <a:spcPts val="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den «organiske utviklingen» i den</a:t>
            </a:r>
          </a:p>
          <a:p>
            <a:pPr marL="899160" indent="-899160">
              <a:spcAft>
                <a:spcPts val="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eksisterende befolkningen som skaper denne</a:t>
            </a:r>
          </a:p>
          <a:p>
            <a:pPr marL="899160" indent="-899160">
              <a:spcAft>
                <a:spcPts val="0"/>
              </a:spcAft>
            </a:pP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sterkt nedadgående trenden</a:t>
            </a:r>
          </a:p>
          <a:p>
            <a:pPr marL="899160" indent="-899160">
              <a:spcAft>
                <a:spcPts val="0"/>
              </a:spcAft>
            </a:pPr>
            <a:endParaRPr lang="nb-NO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indent="-899160">
              <a:spcAft>
                <a:spcPts val="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Innflytting og innvandring påvirker i marginal</a:t>
            </a:r>
          </a:p>
          <a:p>
            <a:pPr marL="899160" indent="-899160">
              <a:spcAft>
                <a:spcPts val="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 (utenom korttidseffekter som f.eks. Ukraina)</a:t>
            </a:r>
          </a:p>
        </p:txBody>
      </p:sp>
      <p:pic>
        <p:nvPicPr>
          <p:cNvPr id="7" name="Bilde 6" descr="Et bilde som inneholder tekst, skjermbilde, line, Font&#10;&#10;Automatisk generert beskrivelse"/>
          <p:cNvPicPr/>
          <p:nvPr/>
        </p:nvPicPr>
        <p:blipFill>
          <a:blip r:embed="rId2"/>
          <a:stretch>
            <a:fillRect/>
          </a:stretch>
        </p:blipFill>
        <p:spPr>
          <a:xfrm>
            <a:off x="223520" y="1452285"/>
            <a:ext cx="6868160" cy="5044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53365"/>
            <a:ext cx="1119124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Evt. innflytting «fikser ikke problemet»</a:t>
            </a:r>
          </a:p>
        </p:txBody>
      </p:sp>
    </p:spTree>
    <p:extLst>
      <p:ext uri="{BB962C8B-B14F-4D97-AF65-F5344CB8AC3E}">
        <p14:creationId xmlns:p14="http://schemas.microsoft.com/office/powerpoint/2010/main" val="603031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3680" y="2362835"/>
            <a:ext cx="4196080" cy="1325563"/>
          </a:xfrm>
        </p:spPr>
        <p:txBody>
          <a:bodyPr>
            <a:noAutofit/>
          </a:bodyPr>
          <a:lstStyle/>
          <a:p>
            <a:r>
              <a:rPr lang="nb-NO" sz="2400" dirty="0"/>
              <a:t>Innlandet er IKKE en enhetlig region - variansen er betydelig!</a:t>
            </a:r>
            <a:br>
              <a:rPr lang="nb-NO" sz="2400" dirty="0"/>
            </a:br>
            <a:br>
              <a:rPr lang="nb-NO" sz="2400" dirty="0"/>
            </a:br>
            <a:r>
              <a:rPr lang="nb-NO" sz="2400" dirty="0"/>
              <a:t>F.eks. målt etter SSBs </a:t>
            </a:r>
            <a:r>
              <a:rPr lang="nb-NO" sz="2400" i="1" dirty="0"/>
              <a:t>«sentralitetsindeks»</a:t>
            </a:r>
            <a:br>
              <a:rPr lang="nb-NO" sz="2400" i="1" dirty="0"/>
            </a:br>
            <a:endParaRPr lang="nb-NO" sz="2400" i="1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3760" y="188617"/>
            <a:ext cx="7313352" cy="652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11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757555"/>
            <a:ext cx="1116076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VGS-elever: Utviklingen i Innlandets mest og minst sentrale regioner</a:t>
            </a:r>
          </a:p>
        </p:txBody>
      </p:sp>
      <p:pic>
        <p:nvPicPr>
          <p:cNvPr id="4" name="Bilde 3" descr="Et bilde som inneholder tekst, skjermbilde, line, Plottdiagram&#10;&#10;Automatisk generert beskrivelse"/>
          <p:cNvPicPr/>
          <p:nvPr/>
        </p:nvPicPr>
        <p:blipFill>
          <a:blip r:embed="rId2"/>
          <a:stretch>
            <a:fillRect/>
          </a:stretch>
        </p:blipFill>
        <p:spPr>
          <a:xfrm>
            <a:off x="344170" y="2344420"/>
            <a:ext cx="5447749" cy="4057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33" y="2344421"/>
            <a:ext cx="5421948" cy="4107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600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Kan vi stole på tallene til Innlandet fylkeskommune?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Fram til 2037 – </a:t>
            </a:r>
            <a:r>
              <a:rPr lang="nb-NO" sz="2400" b="1" dirty="0"/>
              <a:t>ja, sånn i hovedsak</a:t>
            </a:r>
            <a:r>
              <a:rPr lang="nb-NO" sz="2400" dirty="0"/>
              <a:t> - disse </a:t>
            </a:r>
            <a:r>
              <a:rPr lang="nb-NO" sz="2400" dirty="0" err="1"/>
              <a:t>vgs</a:t>
            </a:r>
            <a:r>
              <a:rPr lang="nb-NO" sz="2400" dirty="0"/>
              <a:t>-kullene er allerede født, så her er det lite rom for «variabel prognostisering».</a:t>
            </a:r>
          </a:p>
          <a:p>
            <a:endParaRPr lang="nb-NO" sz="2400" dirty="0"/>
          </a:p>
          <a:p>
            <a:r>
              <a:rPr lang="nb-NO" sz="2400" dirty="0"/>
              <a:t>Etter 2038 – </a:t>
            </a:r>
            <a:r>
              <a:rPr lang="nb-NO" sz="2400" b="1" dirty="0"/>
              <a:t>nei</a:t>
            </a:r>
            <a:r>
              <a:rPr lang="nb-NO" sz="2400" dirty="0"/>
              <a:t> - her bruker fylkeskommunen andre demografiske tall </a:t>
            </a:r>
          </a:p>
          <a:p>
            <a:endParaRPr lang="nb-NO" sz="2400" dirty="0"/>
          </a:p>
          <a:p>
            <a:r>
              <a:rPr lang="nb-NO" sz="2400" dirty="0"/>
              <a:t>Og vi må legge til grunn at en revidering av Innlandets VGS skolestruktur må defineres utfra en horisont lenger enn 2037</a:t>
            </a:r>
          </a:p>
        </p:txBody>
      </p:sp>
    </p:spTree>
    <p:extLst>
      <p:ext uri="{BB962C8B-B14F-4D97-AF65-F5344CB8AC3E}">
        <p14:creationId xmlns:p14="http://schemas.microsoft.com/office/powerpoint/2010/main" val="1661313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leser vi ut av høringsnotatet?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106295"/>
            <a:ext cx="8153400" cy="4351338"/>
          </a:xfrm>
        </p:spPr>
        <p:txBody>
          <a:bodyPr>
            <a:normAutofit fontScale="92500" lnSpcReduction="10000"/>
          </a:bodyPr>
          <a:lstStyle/>
          <a:p>
            <a:r>
              <a:rPr lang="nb-NO" sz="1600" b="1" dirty="0"/>
              <a:t>Normtallsmodell</a:t>
            </a:r>
            <a:r>
              <a:rPr lang="nb-NO" sz="1600" dirty="0"/>
              <a:t> på 60% «elev-fyllingsgrad» brytes ofte, til dels svært ofte, spesielt i skoler utenfor sentrale strøk</a:t>
            </a:r>
          </a:p>
          <a:p>
            <a:pPr lvl="1"/>
            <a:r>
              <a:rPr lang="nb-NO" sz="1400" dirty="0"/>
              <a:t>Dette innebærer i realiteten en markant overføring av ressurser fra skoler med gode elevgrunnlag og til skoler med svakere elevgrunnlag (gitt statlig finansieringsmodell). Alternativt må fylket overføre ressurser fra andre sektorer for å kompensere for merforbruket en ineffektiv struktur medfører</a:t>
            </a:r>
          </a:p>
          <a:p>
            <a:pPr lvl="1"/>
            <a:r>
              <a:rPr lang="nb-NO" sz="1400" dirty="0"/>
              <a:t>Sagt annerledes: Avstanden mellom elevdemografi og faktisk skolestruktur er allerede betydelig, men fylkeskommunen har ikke evnet å restrukturere </a:t>
            </a:r>
            <a:r>
              <a:rPr lang="nb-NO" sz="1400" dirty="0" err="1"/>
              <a:t>vgs</a:t>
            </a:r>
            <a:r>
              <a:rPr lang="nb-NO" sz="1400" dirty="0"/>
              <a:t>-tilbudet i tråd med denne avstanden.</a:t>
            </a:r>
          </a:p>
          <a:p>
            <a:endParaRPr lang="nb-NO" sz="1600" dirty="0"/>
          </a:p>
          <a:p>
            <a:r>
              <a:rPr lang="nb-NO" sz="1600" dirty="0"/>
              <a:t>Men Innlandet fylkeskommune legger likevel inn </a:t>
            </a:r>
            <a:r>
              <a:rPr lang="nb-NO" sz="1600" b="1" dirty="0"/>
              <a:t>andre</a:t>
            </a:r>
            <a:r>
              <a:rPr lang="nb-NO" sz="1600" dirty="0"/>
              <a:t> </a:t>
            </a:r>
            <a:r>
              <a:rPr lang="nb-NO" sz="1600" b="1" dirty="0"/>
              <a:t>kriterier</a:t>
            </a:r>
            <a:r>
              <a:rPr lang="nb-NO" sz="1600" dirty="0"/>
              <a:t> som skal legges til grunn utover </a:t>
            </a:r>
            <a:r>
              <a:rPr lang="nb-NO" sz="1600" dirty="0" err="1"/>
              <a:t>elevtilfang</a:t>
            </a:r>
            <a:r>
              <a:rPr lang="nb-NO" sz="1600" dirty="0"/>
              <a:t>. Dette må vi være oppmerksomme på siden disse vil relativisere «elevkriteriet» </a:t>
            </a:r>
          </a:p>
          <a:p>
            <a:pPr lvl="1"/>
            <a:r>
              <a:rPr lang="nb-NO" sz="1400" dirty="0"/>
              <a:t>Arbeidsmarkedets behov for kompetanse og arbeidskraft</a:t>
            </a:r>
          </a:p>
          <a:p>
            <a:pPr lvl="1"/>
            <a:r>
              <a:rPr lang="nb-NO" sz="1400" dirty="0"/>
              <a:t>Eksisterende struktur og geografi</a:t>
            </a:r>
          </a:p>
          <a:p>
            <a:endParaRPr lang="nb-NO" sz="1600" i="1" dirty="0"/>
          </a:p>
          <a:p>
            <a:r>
              <a:rPr lang="nb-NO" sz="1600" dirty="0"/>
              <a:t>I etterkant av valget 11.september ser vi tydelig at fylkespartiene ser at skolestruktur vil bli en </a:t>
            </a:r>
            <a:r>
              <a:rPr lang="nb-NO" sz="1600" b="1" dirty="0"/>
              <a:t>politisk hovedsak </a:t>
            </a:r>
            <a:r>
              <a:rPr lang="nb-NO" sz="1600" dirty="0"/>
              <a:t>i kommende fylkestingsperiode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913695"/>
            <a:ext cx="2679757" cy="448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7042639"/>
      </p:ext>
    </p:extLst>
  </p:cSld>
  <p:clrMapOvr>
    <a:masterClrMapping/>
  </p:clrMapOvr>
</p:sld>
</file>

<file path=ppt/theme/theme1.xml><?xml version="1.0" encoding="utf-8"?>
<a:theme xmlns:a="http://schemas.openxmlformats.org/drawingml/2006/main" name="Blå 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mar_kommune_PowerPoint-mal.potx" id="{ABA925AD-CAE3-4B1E-B308-95BA092109A1}" vid="{6C0D85E4-832E-4FDF-947F-7B4F07DDD620}"/>
    </a:ext>
  </a:extLst>
</a:theme>
</file>

<file path=ppt/theme/theme2.xml><?xml version="1.0" encoding="utf-8"?>
<a:theme xmlns:a="http://schemas.openxmlformats.org/drawingml/2006/main" name="Lilla 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mar_kommune_PowerPoint-mal.potx" id="{ABA925AD-CAE3-4B1E-B308-95BA092109A1}" vid="{336DC400-56A9-4C92-9C62-C3990018391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CD27FFC5EADB418AD927AEEB0886BE" ma:contentTypeVersion="4" ma:contentTypeDescription="Opprett et nytt dokument." ma:contentTypeScope="" ma:versionID="37ed7a47a4b167fed3058a0912456b09">
  <xsd:schema xmlns:xsd="http://www.w3.org/2001/XMLSchema" xmlns:xs="http://www.w3.org/2001/XMLSchema" xmlns:p="http://schemas.microsoft.com/office/2006/metadata/properties" xmlns:ns2="0760d25f-ff2f-4631-a467-c0a61676e279" xmlns:ns3="15978e39-335a-490a-9aa0-cb9b56f63fc9" targetNamespace="http://schemas.microsoft.com/office/2006/metadata/properties" ma:root="true" ma:fieldsID="d679f7bd341f012e49631c3d229089bd" ns2:_="" ns3:_="">
    <xsd:import namespace="0760d25f-ff2f-4631-a467-c0a61676e279"/>
    <xsd:import namespace="15978e39-335a-490a-9aa0-cb9b56f63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60d25f-ff2f-4631-a467-c0a61676e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978e39-335a-490a-9aa0-cb9b56f63f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50F0B0-5E46-425A-81F1-84956F5275C9}">
  <ds:schemaRefs>
    <ds:schemaRef ds:uri="0760d25f-ff2f-4631-a467-c0a61676e279"/>
    <ds:schemaRef ds:uri="15978e39-335a-490a-9aa0-cb9b56f63f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258A938-E45F-47B6-AA53-8496435712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23644C-70BD-4A3A-8762-8D6E08D46905}">
  <ds:schemaRefs>
    <ds:schemaRef ds:uri="http://purl.org/dc/dcmitype/"/>
    <ds:schemaRef ds:uri="http://schemas.microsoft.com/office/infopath/2007/PartnerControls"/>
    <ds:schemaRef ds:uri="15978e39-335a-490a-9aa0-cb9b56f63fc9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0760d25f-ff2f-4631-a467-c0a61676e27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Strategisamling2023</Template>
  <TotalTime>3947</TotalTime>
  <Words>1090</Words>
  <Application>Microsoft Office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Blå mal</vt:lpstr>
      <vt:lpstr>Lilla mal</vt:lpstr>
      <vt:lpstr>Demografisk utvikling VGS-elever i Innlandet mot 2040</vt:lpstr>
      <vt:lpstr>Bakgrunn/tidslinje</vt:lpstr>
      <vt:lpstr>Utgangspunktet:  SSBs «MMMM» kan ikke legges til grunn</vt:lpstr>
      <vt:lpstr>Dette ser også Innlandet fylke (administrativt)</vt:lpstr>
      <vt:lpstr>Evt. innflytting «fikser ikke problemet»</vt:lpstr>
      <vt:lpstr>Innlandet er IKKE en enhetlig region - variansen er betydelig!  F.eks. målt etter SSBs «sentralitetsindeks» </vt:lpstr>
      <vt:lpstr>VGS-elever: Utviklingen i Innlandets mest og minst sentrale regioner</vt:lpstr>
      <vt:lpstr>Kan vi stole på tallene til Innlandet fylkeskommune?</vt:lpstr>
      <vt:lpstr>Hva leser vi ut av høringsnotatet?</vt:lpstr>
      <vt:lpstr>Den nasjonale finansieringsmodellen for VGS er basert på antall elever</vt:lpstr>
      <vt:lpstr>Tre sentrale strategiske rammer for den kommende prosessen?</vt:lpstr>
      <vt:lpstr>Hva nå?</vt:lpstr>
    </vt:vector>
  </TitlesOfParts>
  <Company>Hedmark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Velkommen! Her er vår nye PowerPoint-mal</dc:title>
  <dc:creator>Ingunn Børresen</dc:creator>
  <cp:lastModifiedBy>Skjæret, Fredrik</cp:lastModifiedBy>
  <cp:revision>53</cp:revision>
  <dcterms:created xsi:type="dcterms:W3CDTF">2023-04-17T10:50:40Z</dcterms:created>
  <dcterms:modified xsi:type="dcterms:W3CDTF">2023-12-15T12:30:22Z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0x01010046CD27FFC5EADB418AD927AEEB0886BE</vt:lpwstr>
  </property>
</Properties>
</file>