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7" r:id="rId2"/>
    <p:sldMasterId id="2147483686" r:id="rId3"/>
    <p:sldMasterId id="2147483722" r:id="rId4"/>
    <p:sldMasterId id="2147483733" r:id="rId5"/>
    <p:sldMasterId id="2147483747" r:id="rId6"/>
    <p:sldMasterId id="2147483761" r:id="rId7"/>
  </p:sldMasterIdLst>
  <p:notesMasterIdLst>
    <p:notesMasterId r:id="rId41"/>
  </p:notesMasterIdLst>
  <p:sldIdLst>
    <p:sldId id="2265" r:id="rId8"/>
    <p:sldId id="2290" r:id="rId9"/>
    <p:sldId id="2147199787" r:id="rId10"/>
    <p:sldId id="2263" r:id="rId11"/>
    <p:sldId id="2147199763" r:id="rId12"/>
    <p:sldId id="2147199764" r:id="rId13"/>
    <p:sldId id="378" r:id="rId14"/>
    <p:sldId id="2190" r:id="rId15"/>
    <p:sldId id="2147199762" r:id="rId16"/>
    <p:sldId id="379" r:id="rId17"/>
    <p:sldId id="2267" r:id="rId18"/>
    <p:sldId id="2269" r:id="rId19"/>
    <p:sldId id="2284" r:id="rId20"/>
    <p:sldId id="2287" r:id="rId21"/>
    <p:sldId id="2285" r:id="rId22"/>
    <p:sldId id="11206" r:id="rId23"/>
    <p:sldId id="2286" r:id="rId24"/>
    <p:sldId id="285" r:id="rId25"/>
    <p:sldId id="287" r:id="rId26"/>
    <p:sldId id="2278" r:id="rId27"/>
    <p:sldId id="2147199776" r:id="rId28"/>
    <p:sldId id="2291" r:id="rId29"/>
    <p:sldId id="354" r:id="rId30"/>
    <p:sldId id="2205" r:id="rId31"/>
    <p:sldId id="2206" r:id="rId32"/>
    <p:sldId id="2066" r:id="rId33"/>
    <p:sldId id="2070" r:id="rId34"/>
    <p:sldId id="2228" r:id="rId35"/>
    <p:sldId id="2224" r:id="rId36"/>
    <p:sldId id="11202" r:id="rId37"/>
    <p:sldId id="2147199760" r:id="rId38"/>
    <p:sldId id="2147199761" r:id="rId39"/>
    <p:sldId id="11208" r:id="rId4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27F8F-577F-405D-A6B3-8DC00EAF718A}" v="2" dt="2023-12-09T09:33:34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87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2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en, Wenche Irene" userId="ca3ae82b-21ca-42e7-8538-ccb8682cc175" providerId="ADAL" clId="{21627F8F-577F-405D-A6B3-8DC00EAF718A}"/>
    <pc:docChg chg="custSel delSld modSld sldOrd">
      <pc:chgData name="Holen, Wenche Irene" userId="ca3ae82b-21ca-42e7-8538-ccb8682cc175" providerId="ADAL" clId="{21627F8F-577F-405D-A6B3-8DC00EAF718A}" dt="2023-12-09T09:59:10.237" v="35"/>
      <pc:docMkLst>
        <pc:docMk/>
      </pc:docMkLst>
      <pc:sldChg chg="ord">
        <pc:chgData name="Holen, Wenche Irene" userId="ca3ae82b-21ca-42e7-8538-ccb8682cc175" providerId="ADAL" clId="{21627F8F-577F-405D-A6B3-8DC00EAF718A}" dt="2023-12-09T09:59:03.058" v="29"/>
        <pc:sldMkLst>
          <pc:docMk/>
          <pc:sldMk cId="3893560419" sldId="285"/>
        </pc:sldMkLst>
      </pc:sldChg>
      <pc:sldChg chg="ord">
        <pc:chgData name="Holen, Wenche Irene" userId="ca3ae82b-21ca-42e7-8538-ccb8682cc175" providerId="ADAL" clId="{21627F8F-577F-405D-A6B3-8DC00EAF718A}" dt="2023-12-09T09:59:05.451" v="31"/>
        <pc:sldMkLst>
          <pc:docMk/>
          <pc:sldMk cId="3701984550" sldId="287"/>
        </pc:sldMkLst>
      </pc:sldChg>
      <pc:sldChg chg="del">
        <pc:chgData name="Holen, Wenche Irene" userId="ca3ae82b-21ca-42e7-8538-ccb8682cc175" providerId="ADAL" clId="{21627F8F-577F-405D-A6B3-8DC00EAF718A}" dt="2023-12-09T09:31:13.608" v="24" actId="47"/>
        <pc:sldMkLst>
          <pc:docMk/>
          <pc:sldMk cId="2235409608" sldId="350"/>
        </pc:sldMkLst>
      </pc:sldChg>
      <pc:sldChg chg="del">
        <pc:chgData name="Holen, Wenche Irene" userId="ca3ae82b-21ca-42e7-8538-ccb8682cc175" providerId="ADAL" clId="{21627F8F-577F-405D-A6B3-8DC00EAF718A}" dt="2023-12-09T09:33:39.042" v="27" actId="47"/>
        <pc:sldMkLst>
          <pc:docMk/>
          <pc:sldMk cId="4188775398" sldId="2063"/>
        </pc:sldMkLst>
      </pc:sldChg>
      <pc:sldChg chg="del">
        <pc:chgData name="Holen, Wenche Irene" userId="ca3ae82b-21ca-42e7-8538-ccb8682cc175" providerId="ADAL" clId="{21627F8F-577F-405D-A6B3-8DC00EAF718A}" dt="2023-12-09T09:31:16.730" v="25" actId="47"/>
        <pc:sldMkLst>
          <pc:docMk/>
          <pc:sldMk cId="136882403" sldId="2201"/>
        </pc:sldMkLst>
      </pc:sldChg>
      <pc:sldChg chg="del">
        <pc:chgData name="Holen, Wenche Irene" userId="ca3ae82b-21ca-42e7-8538-ccb8682cc175" providerId="ADAL" clId="{21627F8F-577F-405D-A6B3-8DC00EAF718A}" dt="2023-12-09T09:31:20.261" v="26" actId="47"/>
        <pc:sldMkLst>
          <pc:docMk/>
          <pc:sldMk cId="4245919572" sldId="2202"/>
        </pc:sldMkLst>
      </pc:sldChg>
      <pc:sldChg chg="modSp mod">
        <pc:chgData name="Holen, Wenche Irene" userId="ca3ae82b-21ca-42e7-8538-ccb8682cc175" providerId="ADAL" clId="{21627F8F-577F-405D-A6B3-8DC00EAF718A}" dt="2023-12-09T09:26:03.103" v="14" actId="20577"/>
        <pc:sldMkLst>
          <pc:docMk/>
          <pc:sldMk cId="1467272807" sldId="2265"/>
        </pc:sldMkLst>
        <pc:spChg chg="mod">
          <ac:chgData name="Holen, Wenche Irene" userId="ca3ae82b-21ca-42e7-8538-ccb8682cc175" providerId="ADAL" clId="{21627F8F-577F-405D-A6B3-8DC00EAF718A}" dt="2023-12-09T09:26:03.103" v="14" actId="20577"/>
          <ac:spMkLst>
            <pc:docMk/>
            <pc:sldMk cId="1467272807" sldId="2265"/>
            <ac:spMk id="11" creationId="{32CCCFA5-ED62-F76E-3426-93AF3FF217B9}"/>
          </ac:spMkLst>
        </pc:spChg>
      </pc:sldChg>
      <pc:sldChg chg="ord">
        <pc:chgData name="Holen, Wenche Irene" userId="ca3ae82b-21ca-42e7-8538-ccb8682cc175" providerId="ADAL" clId="{21627F8F-577F-405D-A6B3-8DC00EAF718A}" dt="2023-12-09T09:59:08.045" v="33"/>
        <pc:sldMkLst>
          <pc:docMk/>
          <pc:sldMk cId="1473380774" sldId="2278"/>
        </pc:sldMkLst>
      </pc:sldChg>
      <pc:sldChg chg="addSp delSp modSp mod">
        <pc:chgData name="Holen, Wenche Irene" userId="ca3ae82b-21ca-42e7-8538-ccb8682cc175" providerId="ADAL" clId="{21627F8F-577F-405D-A6B3-8DC00EAF718A}" dt="2023-12-09T09:30:13.684" v="23" actId="1076"/>
        <pc:sldMkLst>
          <pc:docMk/>
          <pc:sldMk cId="2719346089" sldId="2287"/>
        </pc:sldMkLst>
        <pc:picChg chg="del">
          <ac:chgData name="Holen, Wenche Irene" userId="ca3ae82b-21ca-42e7-8538-ccb8682cc175" providerId="ADAL" clId="{21627F8F-577F-405D-A6B3-8DC00EAF718A}" dt="2023-12-09T09:29:22.075" v="16" actId="478"/>
          <ac:picMkLst>
            <pc:docMk/>
            <pc:sldMk cId="2719346089" sldId="2287"/>
            <ac:picMk id="5" creationId="{09D9C696-9F0E-8338-BE31-67B777185692}"/>
          </ac:picMkLst>
        </pc:picChg>
        <pc:picChg chg="add mod">
          <ac:chgData name="Holen, Wenche Irene" userId="ca3ae82b-21ca-42e7-8538-ccb8682cc175" providerId="ADAL" clId="{21627F8F-577F-405D-A6B3-8DC00EAF718A}" dt="2023-12-09T09:30:13.684" v="23" actId="1076"/>
          <ac:picMkLst>
            <pc:docMk/>
            <pc:sldMk cId="2719346089" sldId="2287"/>
            <ac:picMk id="6" creationId="{8396F878-8F89-F50F-7C3E-EC2F1DED27F4}"/>
          </ac:picMkLst>
        </pc:picChg>
      </pc:sldChg>
      <pc:sldChg chg="modSp mod">
        <pc:chgData name="Holen, Wenche Irene" userId="ca3ae82b-21ca-42e7-8538-ccb8682cc175" providerId="ADAL" clId="{21627F8F-577F-405D-A6B3-8DC00EAF718A}" dt="2023-12-09T09:28:41.201" v="15" actId="1076"/>
        <pc:sldMkLst>
          <pc:docMk/>
          <pc:sldMk cId="2715700098" sldId="11206"/>
        </pc:sldMkLst>
        <pc:spChg chg="mod">
          <ac:chgData name="Holen, Wenche Irene" userId="ca3ae82b-21ca-42e7-8538-ccb8682cc175" providerId="ADAL" clId="{21627F8F-577F-405D-A6B3-8DC00EAF718A}" dt="2023-12-09T09:28:41.201" v="15" actId="1076"/>
          <ac:spMkLst>
            <pc:docMk/>
            <pc:sldMk cId="2715700098" sldId="11206"/>
            <ac:spMk id="4" creationId="{16B78A03-1D3E-97CC-36C9-173CFC423A1A}"/>
          </ac:spMkLst>
        </pc:spChg>
      </pc:sldChg>
      <pc:sldChg chg="ord">
        <pc:chgData name="Holen, Wenche Irene" userId="ca3ae82b-21ca-42e7-8538-ccb8682cc175" providerId="ADAL" clId="{21627F8F-577F-405D-A6B3-8DC00EAF718A}" dt="2023-12-09T09:59:10.237" v="35"/>
        <pc:sldMkLst>
          <pc:docMk/>
          <pc:sldMk cId="1595430203" sldId="21471997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11F18-FAB1-4BA5-956D-312DD5CEB1C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95860D45-4F69-403E-A977-FF645C65071E}">
      <dgm:prSet phldrT="[Tekst]" custT="1"/>
      <dgm:spPr/>
      <dgm:t>
        <a:bodyPr/>
        <a:lstStyle/>
        <a:p>
          <a:r>
            <a:rPr lang="nb-NO" sz="1800" dirty="0"/>
            <a:t>  Vår 2023</a:t>
          </a:r>
        </a:p>
      </dgm:t>
    </dgm:pt>
    <dgm:pt modelId="{FDA30DAF-A3B2-463E-A214-46B243AC5775}" type="parTrans" cxnId="{FE3B3419-6F47-4245-9950-9EC6657EF949}">
      <dgm:prSet/>
      <dgm:spPr/>
      <dgm:t>
        <a:bodyPr/>
        <a:lstStyle/>
        <a:p>
          <a:endParaRPr lang="nb-NO"/>
        </a:p>
      </dgm:t>
    </dgm:pt>
    <dgm:pt modelId="{8C112E5D-EF9F-4ECF-BAA8-05BFD622D422}" type="sibTrans" cxnId="{FE3B3419-6F47-4245-9950-9EC6657EF949}">
      <dgm:prSet/>
      <dgm:spPr/>
      <dgm:t>
        <a:bodyPr/>
        <a:lstStyle/>
        <a:p>
          <a:endParaRPr lang="nb-NO"/>
        </a:p>
      </dgm:t>
    </dgm:pt>
    <dgm:pt modelId="{DE481242-078E-4A76-B6C5-97EEDEDC1DE4}">
      <dgm:prSet phldrT="[Tekst]"/>
      <dgm:spPr/>
      <dgm:t>
        <a:bodyPr/>
        <a:lstStyle/>
        <a:p>
          <a:r>
            <a:rPr lang="nb-NO" dirty="0"/>
            <a:t>Ny opplæringslov vedtatt av stortinget</a:t>
          </a:r>
        </a:p>
      </dgm:t>
    </dgm:pt>
    <dgm:pt modelId="{8F02DBFF-4FF1-4FD6-ACC6-937973972BC1}" type="parTrans" cxnId="{192AB133-6F93-41DA-B535-D74BED555A20}">
      <dgm:prSet/>
      <dgm:spPr/>
      <dgm:t>
        <a:bodyPr/>
        <a:lstStyle/>
        <a:p>
          <a:endParaRPr lang="nb-NO"/>
        </a:p>
      </dgm:t>
    </dgm:pt>
    <dgm:pt modelId="{CFA289CA-9A94-47B3-9AB4-7873775C0052}" type="sibTrans" cxnId="{192AB133-6F93-41DA-B535-D74BED555A20}">
      <dgm:prSet/>
      <dgm:spPr/>
      <dgm:t>
        <a:bodyPr/>
        <a:lstStyle/>
        <a:p>
          <a:endParaRPr lang="nb-NO"/>
        </a:p>
      </dgm:t>
    </dgm:pt>
    <dgm:pt modelId="{94FECE8E-61D6-4F9C-9008-57B9D0E7BE1D}">
      <dgm:prSet phldrT="[Tekst]"/>
      <dgm:spPr/>
      <dgm:t>
        <a:bodyPr/>
        <a:lstStyle/>
        <a:p>
          <a:r>
            <a:rPr lang="nb-NO" dirty="0"/>
            <a:t>Nye forskrifter vedtas våren 2024</a:t>
          </a:r>
        </a:p>
      </dgm:t>
    </dgm:pt>
    <dgm:pt modelId="{4EFF2288-4A9C-4649-9016-172BEE4F841E}" type="parTrans" cxnId="{EC240E3F-D789-435D-84FB-01EAF0FA1095}">
      <dgm:prSet/>
      <dgm:spPr/>
      <dgm:t>
        <a:bodyPr/>
        <a:lstStyle/>
        <a:p>
          <a:endParaRPr lang="nb-NO"/>
        </a:p>
      </dgm:t>
    </dgm:pt>
    <dgm:pt modelId="{AD399B50-3E2F-445C-B00F-B31EA599F667}" type="sibTrans" cxnId="{EC240E3F-D789-435D-84FB-01EAF0FA1095}">
      <dgm:prSet/>
      <dgm:spPr/>
      <dgm:t>
        <a:bodyPr/>
        <a:lstStyle/>
        <a:p>
          <a:endParaRPr lang="nb-NO"/>
        </a:p>
      </dgm:t>
    </dgm:pt>
    <dgm:pt modelId="{3AC81FA4-7F09-4706-886B-3EEE8E13F7CE}">
      <dgm:prSet phldrT="[Tekst]" custT="1"/>
      <dgm:spPr/>
      <dgm:t>
        <a:bodyPr/>
        <a:lstStyle/>
        <a:p>
          <a:r>
            <a:rPr lang="nb-NO" sz="1100" dirty="0"/>
            <a:t>  </a:t>
          </a:r>
          <a:r>
            <a:rPr lang="nb-NO" sz="1800" dirty="0"/>
            <a:t>Vår 2024</a:t>
          </a:r>
        </a:p>
      </dgm:t>
    </dgm:pt>
    <dgm:pt modelId="{A324EFFD-7C6B-4E27-B967-A0284C1110D5}" type="parTrans" cxnId="{FF98BD4F-F593-4C26-AFB7-C61D782FB6BD}">
      <dgm:prSet/>
      <dgm:spPr/>
      <dgm:t>
        <a:bodyPr/>
        <a:lstStyle/>
        <a:p>
          <a:endParaRPr lang="nb-NO"/>
        </a:p>
      </dgm:t>
    </dgm:pt>
    <dgm:pt modelId="{729B5A99-236D-48BA-9A7D-262C71069BCF}" type="sibTrans" cxnId="{FF98BD4F-F593-4C26-AFB7-C61D782FB6BD}">
      <dgm:prSet/>
      <dgm:spPr/>
      <dgm:t>
        <a:bodyPr/>
        <a:lstStyle/>
        <a:p>
          <a:endParaRPr lang="nb-NO"/>
        </a:p>
      </dgm:t>
    </dgm:pt>
    <dgm:pt modelId="{1FA62C1A-8E41-4C7D-A647-DCEB140D39F9}">
      <dgm:prSet phldrT="[Tekst]" custT="1"/>
      <dgm:spPr/>
      <dgm:t>
        <a:bodyPr/>
        <a:lstStyle/>
        <a:p>
          <a:r>
            <a:rPr lang="nb-NO" sz="1600" dirty="0"/>
            <a:t>  Skolestart august 2024</a:t>
          </a:r>
        </a:p>
      </dgm:t>
    </dgm:pt>
    <dgm:pt modelId="{282F3E8F-D413-4C8D-9434-A716CB929273}" type="parTrans" cxnId="{5DE44BA2-1B50-417F-916D-F3E1EEA59FF3}">
      <dgm:prSet/>
      <dgm:spPr/>
      <dgm:t>
        <a:bodyPr/>
        <a:lstStyle/>
        <a:p>
          <a:endParaRPr lang="nb-NO"/>
        </a:p>
      </dgm:t>
    </dgm:pt>
    <dgm:pt modelId="{0AB3A5D8-33F2-4ABE-B684-DAADB70AFEEC}" type="sibTrans" cxnId="{5DE44BA2-1B50-417F-916D-F3E1EEA59FF3}">
      <dgm:prSet/>
      <dgm:spPr/>
      <dgm:t>
        <a:bodyPr/>
        <a:lstStyle/>
        <a:p>
          <a:endParaRPr lang="nb-NO"/>
        </a:p>
      </dgm:t>
    </dgm:pt>
    <dgm:pt modelId="{0AEDF873-9D0A-47EE-99AD-4EC392BCF272}">
      <dgm:prSet phldrT="[Tekst]" custT="1"/>
      <dgm:spPr/>
      <dgm:t>
        <a:bodyPr/>
        <a:lstStyle/>
        <a:p>
          <a:r>
            <a:rPr lang="nb-NO" sz="1100" dirty="0"/>
            <a:t>  </a:t>
          </a:r>
          <a:r>
            <a:rPr lang="nb-NO" sz="1800" dirty="0"/>
            <a:t>Høst 2024</a:t>
          </a:r>
        </a:p>
      </dgm:t>
    </dgm:pt>
    <dgm:pt modelId="{DA15091B-6A51-4C5A-8B8C-865A342EF9A5}" type="parTrans" cxnId="{20857D26-D53C-429D-B051-7D8BD8F0C79C}">
      <dgm:prSet/>
      <dgm:spPr/>
      <dgm:t>
        <a:bodyPr/>
        <a:lstStyle/>
        <a:p>
          <a:endParaRPr lang="nb-NO"/>
        </a:p>
      </dgm:t>
    </dgm:pt>
    <dgm:pt modelId="{ACEBA079-E997-4A24-93A8-EBE35A4CB64F}" type="sibTrans" cxnId="{20857D26-D53C-429D-B051-7D8BD8F0C79C}">
      <dgm:prSet/>
      <dgm:spPr/>
      <dgm:t>
        <a:bodyPr/>
        <a:lstStyle/>
        <a:p>
          <a:endParaRPr lang="nb-NO"/>
        </a:p>
      </dgm:t>
    </dgm:pt>
    <dgm:pt modelId="{45FBE671-BDC2-43FA-A50F-A8B17310522C}">
      <dgm:prSet phldrT="[Tekst]" custT="1"/>
      <dgm:spPr/>
      <dgm:t>
        <a:bodyPr/>
        <a:lstStyle/>
        <a:p>
          <a:r>
            <a:rPr lang="nb-NO" sz="1100" dirty="0"/>
            <a:t>  </a:t>
          </a:r>
          <a:r>
            <a:rPr lang="nb-NO" sz="1800" dirty="0"/>
            <a:t>Høst 2025</a:t>
          </a:r>
        </a:p>
      </dgm:t>
    </dgm:pt>
    <dgm:pt modelId="{AC3D9C8B-B4A7-4A94-AB62-C0A9187B30BE}" type="parTrans" cxnId="{8B8302D7-F3EF-407F-B695-830B4DD1C210}">
      <dgm:prSet/>
      <dgm:spPr/>
      <dgm:t>
        <a:bodyPr/>
        <a:lstStyle/>
        <a:p>
          <a:endParaRPr lang="nb-NO"/>
        </a:p>
      </dgm:t>
    </dgm:pt>
    <dgm:pt modelId="{3F44D8E0-21D7-4048-A0A7-DC70CBCD8387}" type="sibTrans" cxnId="{8B8302D7-F3EF-407F-B695-830B4DD1C210}">
      <dgm:prSet/>
      <dgm:spPr/>
      <dgm:t>
        <a:bodyPr/>
        <a:lstStyle/>
        <a:p>
          <a:endParaRPr lang="nb-NO"/>
        </a:p>
      </dgm:t>
    </dgm:pt>
    <dgm:pt modelId="{6684D84E-F024-4E05-9949-31EA55D75B52}">
      <dgm:prSet/>
      <dgm:spPr/>
      <dgm:t>
        <a:bodyPr/>
        <a:lstStyle/>
        <a:p>
          <a:r>
            <a:rPr lang="nb-NO" dirty="0"/>
            <a:t>Målsetting om iverksettelse</a:t>
          </a:r>
        </a:p>
      </dgm:t>
    </dgm:pt>
    <dgm:pt modelId="{3BE99126-099C-4204-8E24-D38B959F8CC4}" type="parTrans" cxnId="{D1F26BA6-B5C1-4A2A-A427-DBC98BEE3753}">
      <dgm:prSet/>
      <dgm:spPr/>
      <dgm:t>
        <a:bodyPr/>
        <a:lstStyle/>
        <a:p>
          <a:endParaRPr lang="nb-NO"/>
        </a:p>
      </dgm:t>
    </dgm:pt>
    <dgm:pt modelId="{A9F25274-2F3B-4EF7-AFF2-F91DA35C568A}" type="sibTrans" cxnId="{D1F26BA6-B5C1-4A2A-A427-DBC98BEE3753}">
      <dgm:prSet/>
      <dgm:spPr/>
      <dgm:t>
        <a:bodyPr/>
        <a:lstStyle/>
        <a:p>
          <a:endParaRPr lang="nb-NO"/>
        </a:p>
      </dgm:t>
    </dgm:pt>
    <dgm:pt modelId="{4D4EDCC5-3373-487F-99EB-D0F10521E13B}">
      <dgm:prSet/>
      <dgm:spPr/>
      <dgm:t>
        <a:bodyPr/>
        <a:lstStyle/>
        <a:p>
          <a:r>
            <a:rPr lang="nb-NO" dirty="0"/>
            <a:t>Sak legges fram for behandling i Fylkestinget</a:t>
          </a:r>
        </a:p>
      </dgm:t>
    </dgm:pt>
    <dgm:pt modelId="{00C94B7E-A99B-4A4C-B7C4-71A2D9492F30}" type="parTrans" cxnId="{0D0783D3-F015-47E6-98F8-50716CA08B37}">
      <dgm:prSet/>
      <dgm:spPr/>
      <dgm:t>
        <a:bodyPr/>
        <a:lstStyle/>
        <a:p>
          <a:endParaRPr lang="nb-NO"/>
        </a:p>
      </dgm:t>
    </dgm:pt>
    <dgm:pt modelId="{5C150ACD-04BA-428E-91D8-A46D4BE144F6}" type="sibTrans" cxnId="{0D0783D3-F015-47E6-98F8-50716CA08B37}">
      <dgm:prSet/>
      <dgm:spPr/>
      <dgm:t>
        <a:bodyPr/>
        <a:lstStyle/>
        <a:p>
          <a:endParaRPr lang="nb-NO"/>
        </a:p>
      </dgm:t>
    </dgm:pt>
    <dgm:pt modelId="{0438449E-E98C-41C4-88B3-8FF4E0486BC7}">
      <dgm:prSet/>
      <dgm:spPr/>
      <dgm:t>
        <a:bodyPr/>
        <a:lstStyle/>
        <a:p>
          <a:r>
            <a:rPr lang="nb-NO" dirty="0"/>
            <a:t>Ny opplæringslov med forskrifter trer i kraft</a:t>
          </a:r>
        </a:p>
      </dgm:t>
    </dgm:pt>
    <dgm:pt modelId="{20620E3A-BABC-424A-AAF7-C829CEB5E35A}" type="parTrans" cxnId="{2975D74F-2F8C-417A-B40D-945156421FFC}">
      <dgm:prSet/>
      <dgm:spPr/>
      <dgm:t>
        <a:bodyPr/>
        <a:lstStyle/>
        <a:p>
          <a:endParaRPr lang="nb-NO"/>
        </a:p>
      </dgm:t>
    </dgm:pt>
    <dgm:pt modelId="{89AB2697-4C1A-45C8-9A2D-8DC48F25B17B}" type="sibTrans" cxnId="{2975D74F-2F8C-417A-B40D-945156421FFC}">
      <dgm:prSet/>
      <dgm:spPr/>
      <dgm:t>
        <a:bodyPr/>
        <a:lstStyle/>
        <a:p>
          <a:endParaRPr lang="nb-NO"/>
        </a:p>
      </dgm:t>
    </dgm:pt>
    <dgm:pt modelId="{52BBA152-380B-4AFA-9ED1-83C5E2112B44}">
      <dgm:prSet/>
      <dgm:spPr/>
      <dgm:t>
        <a:bodyPr/>
        <a:lstStyle/>
        <a:p>
          <a:r>
            <a:rPr lang="nb-NO" dirty="0"/>
            <a:t>Høringsprosess</a:t>
          </a:r>
        </a:p>
      </dgm:t>
    </dgm:pt>
    <dgm:pt modelId="{AE1EDC38-7014-48B4-B083-2412CADBEFE0}" type="parTrans" cxnId="{E37AFFB3-B7F5-4230-BEBE-3A83607D796C}">
      <dgm:prSet/>
      <dgm:spPr/>
      <dgm:t>
        <a:bodyPr/>
        <a:lstStyle/>
        <a:p>
          <a:endParaRPr lang="nb-NO"/>
        </a:p>
      </dgm:t>
    </dgm:pt>
    <dgm:pt modelId="{65045859-FD0A-432B-A6E3-6108148CF103}" type="sibTrans" cxnId="{E37AFFB3-B7F5-4230-BEBE-3A83607D796C}">
      <dgm:prSet/>
      <dgm:spPr/>
      <dgm:t>
        <a:bodyPr/>
        <a:lstStyle/>
        <a:p>
          <a:endParaRPr lang="nb-NO"/>
        </a:p>
      </dgm:t>
    </dgm:pt>
    <dgm:pt modelId="{14A1227F-B32A-4B3E-8D9B-43CA833A9D1C}">
      <dgm:prSet/>
      <dgm:spPr/>
      <dgm:t>
        <a:bodyPr/>
        <a:lstStyle/>
        <a:p>
          <a:endParaRPr lang="nb-NO" dirty="0"/>
        </a:p>
      </dgm:t>
    </dgm:pt>
    <dgm:pt modelId="{CD4EA07C-FF6C-42CF-9142-42202BFD8EAC}" type="parTrans" cxnId="{68DDC079-29B7-421B-A970-1ADCFF283A28}">
      <dgm:prSet/>
      <dgm:spPr/>
      <dgm:t>
        <a:bodyPr/>
        <a:lstStyle/>
        <a:p>
          <a:endParaRPr lang="nb-NO"/>
        </a:p>
      </dgm:t>
    </dgm:pt>
    <dgm:pt modelId="{5AE6B96D-E388-4A4F-BA30-81750862A94B}" type="sibTrans" cxnId="{68DDC079-29B7-421B-A970-1ADCFF283A28}">
      <dgm:prSet/>
      <dgm:spPr/>
      <dgm:t>
        <a:bodyPr/>
        <a:lstStyle/>
        <a:p>
          <a:endParaRPr lang="nb-NO"/>
        </a:p>
      </dgm:t>
    </dgm:pt>
    <dgm:pt modelId="{F463C8FD-720B-4970-832A-DF439DFA85E2}">
      <dgm:prSet/>
      <dgm:spPr/>
      <dgm:t>
        <a:bodyPr/>
        <a:lstStyle/>
        <a:p>
          <a:endParaRPr lang="nb-NO" dirty="0"/>
        </a:p>
      </dgm:t>
    </dgm:pt>
    <dgm:pt modelId="{8700DDCB-DC7E-4DA3-8DE6-EAD59F1BA6E0}" type="parTrans" cxnId="{7F1E84D3-1208-4F4F-BBC6-04BD45B615F2}">
      <dgm:prSet/>
      <dgm:spPr/>
      <dgm:t>
        <a:bodyPr/>
        <a:lstStyle/>
        <a:p>
          <a:endParaRPr lang="nb-NO"/>
        </a:p>
      </dgm:t>
    </dgm:pt>
    <dgm:pt modelId="{752B62E1-9B2F-4788-BC3C-FD40CDD2E50B}" type="sibTrans" cxnId="{7F1E84D3-1208-4F4F-BBC6-04BD45B615F2}">
      <dgm:prSet/>
      <dgm:spPr/>
      <dgm:t>
        <a:bodyPr/>
        <a:lstStyle/>
        <a:p>
          <a:endParaRPr lang="nb-NO"/>
        </a:p>
      </dgm:t>
    </dgm:pt>
    <dgm:pt modelId="{6660C69E-5B83-4044-970C-8EF4EE4C7825}">
      <dgm:prSet/>
      <dgm:spPr/>
      <dgm:t>
        <a:bodyPr/>
        <a:lstStyle/>
        <a:p>
          <a:endParaRPr lang="nb-NO" dirty="0"/>
        </a:p>
      </dgm:t>
    </dgm:pt>
    <dgm:pt modelId="{76B59041-7231-42A6-88FA-BCDCF1288FD8}" type="parTrans" cxnId="{EC486AC0-8E8C-47D4-A7D6-D3E39FE10269}">
      <dgm:prSet/>
      <dgm:spPr/>
      <dgm:t>
        <a:bodyPr/>
        <a:lstStyle/>
        <a:p>
          <a:endParaRPr lang="nb-NO"/>
        </a:p>
      </dgm:t>
    </dgm:pt>
    <dgm:pt modelId="{A7A7AA35-CFB4-46E7-955E-0DA0BC33BEFC}" type="sibTrans" cxnId="{EC486AC0-8E8C-47D4-A7D6-D3E39FE10269}">
      <dgm:prSet/>
      <dgm:spPr/>
      <dgm:t>
        <a:bodyPr/>
        <a:lstStyle/>
        <a:p>
          <a:endParaRPr lang="nb-NO"/>
        </a:p>
      </dgm:t>
    </dgm:pt>
    <dgm:pt modelId="{61A5E490-A301-4720-9179-2FE36E9C71E7}">
      <dgm:prSet/>
      <dgm:spPr/>
      <dgm:t>
        <a:bodyPr/>
        <a:lstStyle/>
        <a:p>
          <a:endParaRPr lang="nb-NO" dirty="0"/>
        </a:p>
      </dgm:t>
    </dgm:pt>
    <dgm:pt modelId="{E80A529A-F035-4FF3-927B-AA2116164B60}" type="parTrans" cxnId="{D2FE6E61-1404-4B03-8875-F213023155F9}">
      <dgm:prSet/>
      <dgm:spPr/>
      <dgm:t>
        <a:bodyPr/>
        <a:lstStyle/>
        <a:p>
          <a:endParaRPr lang="nb-NO"/>
        </a:p>
      </dgm:t>
    </dgm:pt>
    <dgm:pt modelId="{F670C14A-4310-4BB3-B7C0-B22224DAEF03}" type="sibTrans" cxnId="{D2FE6E61-1404-4B03-8875-F213023155F9}">
      <dgm:prSet/>
      <dgm:spPr/>
      <dgm:t>
        <a:bodyPr/>
        <a:lstStyle/>
        <a:p>
          <a:endParaRPr lang="nb-NO"/>
        </a:p>
      </dgm:t>
    </dgm:pt>
    <dgm:pt modelId="{A37D11CA-68DD-434F-8782-FAB2AAE163A4}" type="pres">
      <dgm:prSet presAssocID="{9D111F18-FAB1-4BA5-956D-312DD5CEB1CD}" presName="linearFlow" presStyleCnt="0">
        <dgm:presLayoutVars>
          <dgm:dir/>
          <dgm:animLvl val="lvl"/>
          <dgm:resizeHandles val="exact"/>
        </dgm:presLayoutVars>
      </dgm:prSet>
      <dgm:spPr/>
    </dgm:pt>
    <dgm:pt modelId="{A9381AA9-9964-4FEE-9C44-0D8439FD2C71}" type="pres">
      <dgm:prSet presAssocID="{95860D45-4F69-403E-A977-FF645C65071E}" presName="composite" presStyleCnt="0"/>
      <dgm:spPr/>
    </dgm:pt>
    <dgm:pt modelId="{5752B814-A179-4D05-9E95-52BC8734AC91}" type="pres">
      <dgm:prSet presAssocID="{95860D45-4F69-403E-A977-FF645C65071E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D21659F-25FB-41C7-B410-1A924336B820}" type="pres">
      <dgm:prSet presAssocID="{95860D45-4F69-403E-A977-FF645C65071E}" presName="parSh" presStyleLbl="node1" presStyleIdx="0" presStyleCnt="5" custScaleX="101010" custScaleY="92182" custLinFactNeighborX="-160" custLinFactNeighborY="-12194"/>
      <dgm:spPr/>
    </dgm:pt>
    <dgm:pt modelId="{478D5B15-D022-4D5A-B4F6-235566B16114}" type="pres">
      <dgm:prSet presAssocID="{95860D45-4F69-403E-A977-FF645C65071E}" presName="desTx" presStyleLbl="fgAcc1" presStyleIdx="0" presStyleCnt="5" custScaleX="87363" custScaleY="81542" custLinFactNeighborX="-5391" custLinFactNeighborY="-4936">
        <dgm:presLayoutVars>
          <dgm:bulletEnabled val="1"/>
        </dgm:presLayoutVars>
      </dgm:prSet>
      <dgm:spPr/>
    </dgm:pt>
    <dgm:pt modelId="{6F01111B-2DBB-4BD4-BC32-F43113A4D258}" type="pres">
      <dgm:prSet presAssocID="{8C112E5D-EF9F-4ECF-BAA8-05BFD622D422}" presName="sibTrans" presStyleLbl="sibTrans2D1" presStyleIdx="0" presStyleCnt="4" custAng="21456270" custScaleX="97248" custScaleY="109259" custLinFactNeighborX="-5999" custLinFactNeighborY="25065"/>
      <dgm:spPr/>
    </dgm:pt>
    <dgm:pt modelId="{9711FA12-9FFD-4348-AAAE-DEE0F2C48E1E}" type="pres">
      <dgm:prSet presAssocID="{8C112E5D-EF9F-4ECF-BAA8-05BFD622D422}" presName="connTx" presStyleLbl="sibTrans2D1" presStyleIdx="0" presStyleCnt="4"/>
      <dgm:spPr/>
    </dgm:pt>
    <dgm:pt modelId="{A6DE1C93-33DD-41AE-AB22-012A91BC5CF8}" type="pres">
      <dgm:prSet presAssocID="{3AC81FA4-7F09-4706-886B-3EEE8E13F7CE}" presName="composite" presStyleCnt="0"/>
      <dgm:spPr/>
    </dgm:pt>
    <dgm:pt modelId="{0207179C-0199-435B-B969-1A2A335456D7}" type="pres">
      <dgm:prSet presAssocID="{3AC81FA4-7F09-4706-886B-3EEE8E13F7CE}" presName="parTx" presStyleLbl="node1" presStyleIdx="0" presStyleCnt="5" custScaleX="101010" custScaleY="92182" custLinFactNeighborX="-77459" custLinFactNeighborY="-7957">
        <dgm:presLayoutVars>
          <dgm:chMax val="0"/>
          <dgm:chPref val="0"/>
          <dgm:bulletEnabled val="1"/>
        </dgm:presLayoutVars>
      </dgm:prSet>
      <dgm:spPr/>
    </dgm:pt>
    <dgm:pt modelId="{587558C4-BA76-4DBE-818C-97006E42E369}" type="pres">
      <dgm:prSet presAssocID="{3AC81FA4-7F09-4706-886B-3EEE8E13F7CE}" presName="parSh" presStyleLbl="node1" presStyleIdx="1" presStyleCnt="5" custLinFactNeighborY="-7267"/>
      <dgm:spPr/>
    </dgm:pt>
    <dgm:pt modelId="{7160592D-12E0-4A07-BC21-77D18EB05CE2}" type="pres">
      <dgm:prSet presAssocID="{3AC81FA4-7F09-4706-886B-3EEE8E13F7CE}" presName="desTx" presStyleLbl="fgAcc1" presStyleIdx="1" presStyleCnt="5" custScaleX="80986" custScaleY="89147">
        <dgm:presLayoutVars>
          <dgm:bulletEnabled val="1"/>
        </dgm:presLayoutVars>
      </dgm:prSet>
      <dgm:spPr/>
    </dgm:pt>
    <dgm:pt modelId="{FB6E6BBD-F1FC-43E3-94CF-83D863F4290B}" type="pres">
      <dgm:prSet presAssocID="{729B5A99-236D-48BA-9A7D-262C71069BCF}" presName="sibTrans" presStyleLbl="sibTrans2D1" presStyleIdx="1" presStyleCnt="4"/>
      <dgm:spPr/>
    </dgm:pt>
    <dgm:pt modelId="{4D5E1D29-6AE3-445E-B237-B5FD5DD7F3D9}" type="pres">
      <dgm:prSet presAssocID="{729B5A99-236D-48BA-9A7D-262C71069BCF}" presName="connTx" presStyleLbl="sibTrans2D1" presStyleIdx="1" presStyleCnt="4"/>
      <dgm:spPr/>
    </dgm:pt>
    <dgm:pt modelId="{A14D21B9-35DB-493F-A49A-FD60D1102AAF}" type="pres">
      <dgm:prSet presAssocID="{1FA62C1A-8E41-4C7D-A647-DCEB140D39F9}" presName="composite" presStyleCnt="0"/>
      <dgm:spPr/>
    </dgm:pt>
    <dgm:pt modelId="{199C8545-75C1-4279-A672-0B19F37AE032}" type="pres">
      <dgm:prSet presAssocID="{1FA62C1A-8E41-4C7D-A647-DCEB140D39F9}" presName="parTx" presStyleLbl="node1" presStyleIdx="1" presStyleCnt="5" custScaleX="101010" custScaleY="92182" custLinFactNeighborX="-77459" custLinFactNeighborY="-7957">
        <dgm:presLayoutVars>
          <dgm:chMax val="0"/>
          <dgm:chPref val="0"/>
          <dgm:bulletEnabled val="1"/>
        </dgm:presLayoutVars>
      </dgm:prSet>
      <dgm:spPr/>
    </dgm:pt>
    <dgm:pt modelId="{F7108A36-2A87-47B8-A8AD-04DA2E7D2326}" type="pres">
      <dgm:prSet presAssocID="{1FA62C1A-8E41-4C7D-A647-DCEB140D39F9}" presName="parSh" presStyleLbl="node1" presStyleIdx="2" presStyleCnt="5" custLinFactNeighborY="-7267"/>
      <dgm:spPr/>
    </dgm:pt>
    <dgm:pt modelId="{1098CC8B-C54E-4428-93C2-184C9E086E5F}" type="pres">
      <dgm:prSet presAssocID="{1FA62C1A-8E41-4C7D-A647-DCEB140D39F9}" presName="desTx" presStyleLbl="fgAcc1" presStyleIdx="2" presStyleCnt="5" custScaleX="87577" custScaleY="87847">
        <dgm:presLayoutVars>
          <dgm:bulletEnabled val="1"/>
        </dgm:presLayoutVars>
      </dgm:prSet>
      <dgm:spPr/>
    </dgm:pt>
    <dgm:pt modelId="{BCE1E2D8-E265-46EF-AEC9-77FC2F039986}" type="pres">
      <dgm:prSet presAssocID="{0AB3A5D8-33F2-4ABE-B684-DAADB70AFEEC}" presName="sibTrans" presStyleLbl="sibTrans2D1" presStyleIdx="2" presStyleCnt="4"/>
      <dgm:spPr/>
    </dgm:pt>
    <dgm:pt modelId="{9DED4586-A8A9-4A86-AFD7-BF72DAC876CB}" type="pres">
      <dgm:prSet presAssocID="{0AB3A5D8-33F2-4ABE-B684-DAADB70AFEEC}" presName="connTx" presStyleLbl="sibTrans2D1" presStyleIdx="2" presStyleCnt="4"/>
      <dgm:spPr/>
    </dgm:pt>
    <dgm:pt modelId="{33BACEE6-A391-4A3A-9781-C652CF5D70B9}" type="pres">
      <dgm:prSet presAssocID="{0AEDF873-9D0A-47EE-99AD-4EC392BCF272}" presName="composite" presStyleCnt="0"/>
      <dgm:spPr/>
    </dgm:pt>
    <dgm:pt modelId="{8A67765C-0BB1-4904-8EFA-47D16D7FE802}" type="pres">
      <dgm:prSet presAssocID="{0AEDF873-9D0A-47EE-99AD-4EC392BCF272}" presName="parTx" presStyleLbl="node1" presStyleIdx="2" presStyleCnt="5" custScaleX="101010" custScaleY="92182" custLinFactNeighborX="-77459" custLinFactNeighborY="-7957">
        <dgm:presLayoutVars>
          <dgm:chMax val="0"/>
          <dgm:chPref val="0"/>
          <dgm:bulletEnabled val="1"/>
        </dgm:presLayoutVars>
      </dgm:prSet>
      <dgm:spPr/>
    </dgm:pt>
    <dgm:pt modelId="{07C784AF-2483-4F7C-A087-604DDA8EF55B}" type="pres">
      <dgm:prSet presAssocID="{0AEDF873-9D0A-47EE-99AD-4EC392BCF272}" presName="parSh" presStyleLbl="node1" presStyleIdx="3" presStyleCnt="5" custLinFactNeighborY="-7267"/>
      <dgm:spPr/>
    </dgm:pt>
    <dgm:pt modelId="{9368254B-4A70-49E9-8701-30492EFADF71}" type="pres">
      <dgm:prSet presAssocID="{0AEDF873-9D0A-47EE-99AD-4EC392BCF272}" presName="desTx" presStyleLbl="fgAcc1" presStyleIdx="3" presStyleCnt="5" custScaleX="85686" custScaleY="90065">
        <dgm:presLayoutVars>
          <dgm:bulletEnabled val="1"/>
        </dgm:presLayoutVars>
      </dgm:prSet>
      <dgm:spPr/>
    </dgm:pt>
    <dgm:pt modelId="{2498C855-657B-4075-81B7-E1D434B0FBCE}" type="pres">
      <dgm:prSet presAssocID="{ACEBA079-E997-4A24-93A8-EBE35A4CB64F}" presName="sibTrans" presStyleLbl="sibTrans2D1" presStyleIdx="3" presStyleCnt="4"/>
      <dgm:spPr/>
    </dgm:pt>
    <dgm:pt modelId="{42097B26-8901-4D18-9C81-E49E9D9498B0}" type="pres">
      <dgm:prSet presAssocID="{ACEBA079-E997-4A24-93A8-EBE35A4CB64F}" presName="connTx" presStyleLbl="sibTrans2D1" presStyleIdx="3" presStyleCnt="4"/>
      <dgm:spPr/>
    </dgm:pt>
    <dgm:pt modelId="{A20E4472-DCC2-4403-9387-B228691AD4F7}" type="pres">
      <dgm:prSet presAssocID="{45FBE671-BDC2-43FA-A50F-A8B17310522C}" presName="composite" presStyleCnt="0"/>
      <dgm:spPr/>
    </dgm:pt>
    <dgm:pt modelId="{4BE6ED3D-8DDE-4A23-9BE5-B2354C46A507}" type="pres">
      <dgm:prSet presAssocID="{45FBE671-BDC2-43FA-A50F-A8B17310522C}" presName="parTx" presStyleLbl="node1" presStyleIdx="3" presStyleCnt="5" custScaleX="101010" custScaleY="92182" custLinFactNeighborX="-77459" custLinFactNeighborY="-7957">
        <dgm:presLayoutVars>
          <dgm:chMax val="0"/>
          <dgm:chPref val="0"/>
          <dgm:bulletEnabled val="1"/>
        </dgm:presLayoutVars>
      </dgm:prSet>
      <dgm:spPr/>
    </dgm:pt>
    <dgm:pt modelId="{AE98D9CE-E938-400A-92B8-CF249DEB3AD6}" type="pres">
      <dgm:prSet presAssocID="{45FBE671-BDC2-43FA-A50F-A8B17310522C}" presName="parSh" presStyleLbl="node1" presStyleIdx="4" presStyleCnt="5" custLinFactNeighborY="-7267"/>
      <dgm:spPr/>
    </dgm:pt>
    <dgm:pt modelId="{CA77C387-A47A-42E8-AFC8-A5B7D78A8DFC}" type="pres">
      <dgm:prSet presAssocID="{45FBE671-BDC2-43FA-A50F-A8B17310522C}" presName="desTx" presStyleLbl="fgAcc1" presStyleIdx="4" presStyleCnt="5" custScaleX="85788" custScaleY="87503">
        <dgm:presLayoutVars>
          <dgm:bulletEnabled val="1"/>
        </dgm:presLayoutVars>
      </dgm:prSet>
      <dgm:spPr/>
    </dgm:pt>
  </dgm:ptLst>
  <dgm:cxnLst>
    <dgm:cxn modelId="{35195D07-7937-417A-B323-4268B27E1929}" type="presOf" srcId="{94FECE8E-61D6-4F9C-9008-57B9D0E7BE1D}" destId="{478D5B15-D022-4D5A-B4F6-235566B16114}" srcOrd="0" destOrd="1" presId="urn:microsoft.com/office/officeart/2005/8/layout/process3"/>
    <dgm:cxn modelId="{2A209914-3A45-4FE5-81A7-98716065219C}" type="presOf" srcId="{0AEDF873-9D0A-47EE-99AD-4EC392BCF272}" destId="{07C784AF-2483-4F7C-A087-604DDA8EF55B}" srcOrd="1" destOrd="0" presId="urn:microsoft.com/office/officeart/2005/8/layout/process3"/>
    <dgm:cxn modelId="{0259B616-A1FD-48E3-A957-B6856148D1C9}" type="presOf" srcId="{F463C8FD-720B-4970-832A-DF439DFA85E2}" destId="{9368254B-4A70-49E9-8701-30492EFADF71}" srcOrd="0" destOrd="0" presId="urn:microsoft.com/office/officeart/2005/8/layout/process3"/>
    <dgm:cxn modelId="{FE3B3419-6F47-4245-9950-9EC6657EF949}" srcId="{9D111F18-FAB1-4BA5-956D-312DD5CEB1CD}" destId="{95860D45-4F69-403E-A977-FF645C65071E}" srcOrd="0" destOrd="0" parTransId="{FDA30DAF-A3B2-463E-A214-46B243AC5775}" sibTransId="{8C112E5D-EF9F-4ECF-BAA8-05BFD622D422}"/>
    <dgm:cxn modelId="{20857D26-D53C-429D-B051-7D8BD8F0C79C}" srcId="{9D111F18-FAB1-4BA5-956D-312DD5CEB1CD}" destId="{0AEDF873-9D0A-47EE-99AD-4EC392BCF272}" srcOrd="3" destOrd="0" parTransId="{DA15091B-6A51-4C5A-8B8C-865A342EF9A5}" sibTransId="{ACEBA079-E997-4A24-93A8-EBE35A4CB64F}"/>
    <dgm:cxn modelId="{446A2D31-0789-481C-AD36-316017B18818}" type="presOf" srcId="{ACEBA079-E997-4A24-93A8-EBE35A4CB64F}" destId="{2498C855-657B-4075-81B7-E1D434B0FBCE}" srcOrd="0" destOrd="0" presId="urn:microsoft.com/office/officeart/2005/8/layout/process3"/>
    <dgm:cxn modelId="{192AB133-6F93-41DA-B535-D74BED555A20}" srcId="{95860D45-4F69-403E-A977-FF645C65071E}" destId="{DE481242-078E-4A76-B6C5-97EEDEDC1DE4}" srcOrd="0" destOrd="0" parTransId="{8F02DBFF-4FF1-4FD6-ACC6-937973972BC1}" sibTransId="{CFA289CA-9A94-47B3-9AB4-7873775C0052}"/>
    <dgm:cxn modelId="{EC240E3F-D789-435D-84FB-01EAF0FA1095}" srcId="{95860D45-4F69-403E-A977-FF645C65071E}" destId="{94FECE8E-61D6-4F9C-9008-57B9D0E7BE1D}" srcOrd="1" destOrd="0" parTransId="{4EFF2288-4A9C-4649-9016-172BEE4F841E}" sibTransId="{AD399B50-3E2F-445C-B00F-B31EA599F667}"/>
    <dgm:cxn modelId="{D83AFC5F-92A0-423A-A1E4-B7D0B939E261}" type="presOf" srcId="{6684D84E-F024-4E05-9949-31EA55D75B52}" destId="{CA77C387-A47A-42E8-AFC8-A5B7D78A8DFC}" srcOrd="0" destOrd="1" presId="urn:microsoft.com/office/officeart/2005/8/layout/process3"/>
    <dgm:cxn modelId="{D2FE6E61-1404-4B03-8875-F213023155F9}" srcId="{3AC81FA4-7F09-4706-886B-3EEE8E13F7CE}" destId="{61A5E490-A301-4720-9179-2FE36E9C71E7}" srcOrd="0" destOrd="0" parTransId="{E80A529A-F035-4FF3-927B-AA2116164B60}" sibTransId="{F670C14A-4310-4BB3-B7C0-B22224DAEF03}"/>
    <dgm:cxn modelId="{082C7D62-3596-4CCD-9550-7C466C9FDE39}" type="presOf" srcId="{1FA62C1A-8E41-4C7D-A647-DCEB140D39F9}" destId="{F7108A36-2A87-47B8-A8AD-04DA2E7D2326}" srcOrd="1" destOrd="0" presId="urn:microsoft.com/office/officeart/2005/8/layout/process3"/>
    <dgm:cxn modelId="{8A701445-9F63-4618-8BFA-3B5D5B57E183}" type="presOf" srcId="{1FA62C1A-8E41-4C7D-A647-DCEB140D39F9}" destId="{199C8545-75C1-4279-A672-0B19F37AE032}" srcOrd="0" destOrd="0" presId="urn:microsoft.com/office/officeart/2005/8/layout/process3"/>
    <dgm:cxn modelId="{9FBD4F49-DEBF-4A15-A843-02D419BD2506}" type="presOf" srcId="{8C112E5D-EF9F-4ECF-BAA8-05BFD622D422}" destId="{6F01111B-2DBB-4BD4-BC32-F43113A4D258}" srcOrd="0" destOrd="0" presId="urn:microsoft.com/office/officeart/2005/8/layout/process3"/>
    <dgm:cxn modelId="{FF98BD4F-F593-4C26-AFB7-C61D782FB6BD}" srcId="{9D111F18-FAB1-4BA5-956D-312DD5CEB1CD}" destId="{3AC81FA4-7F09-4706-886B-3EEE8E13F7CE}" srcOrd="1" destOrd="0" parTransId="{A324EFFD-7C6B-4E27-B967-A0284C1110D5}" sibTransId="{729B5A99-236D-48BA-9A7D-262C71069BCF}"/>
    <dgm:cxn modelId="{2975D74F-2F8C-417A-B40D-945156421FFC}" srcId="{1FA62C1A-8E41-4C7D-A647-DCEB140D39F9}" destId="{0438449E-E98C-41C4-88B3-8FF4E0486BC7}" srcOrd="1" destOrd="0" parTransId="{20620E3A-BABC-424A-AAF7-C829CEB5E35A}" sibTransId="{89AB2697-4C1A-45C8-9A2D-8DC48F25B17B}"/>
    <dgm:cxn modelId="{38454E51-845B-4990-B4FA-B2D566015DF9}" type="presOf" srcId="{9D111F18-FAB1-4BA5-956D-312DD5CEB1CD}" destId="{A37D11CA-68DD-434F-8782-FAB2AAE163A4}" srcOrd="0" destOrd="0" presId="urn:microsoft.com/office/officeart/2005/8/layout/process3"/>
    <dgm:cxn modelId="{186C1E53-FEA4-4185-8E7D-9F80F4E5BB9F}" type="presOf" srcId="{95860D45-4F69-403E-A977-FF645C65071E}" destId="{7D21659F-25FB-41C7-B410-1A924336B820}" srcOrd="1" destOrd="0" presId="urn:microsoft.com/office/officeart/2005/8/layout/process3"/>
    <dgm:cxn modelId="{EEEE7854-0D70-4430-8596-895902C72C86}" type="presOf" srcId="{95860D45-4F69-403E-A977-FF645C65071E}" destId="{5752B814-A179-4D05-9E95-52BC8734AC91}" srcOrd="0" destOrd="0" presId="urn:microsoft.com/office/officeart/2005/8/layout/process3"/>
    <dgm:cxn modelId="{2A2F3078-07C4-4F4C-8908-A53ADE010003}" type="presOf" srcId="{0438449E-E98C-41C4-88B3-8FF4E0486BC7}" destId="{1098CC8B-C54E-4428-93C2-184C9E086E5F}" srcOrd="0" destOrd="1" presId="urn:microsoft.com/office/officeart/2005/8/layout/process3"/>
    <dgm:cxn modelId="{68DDC079-29B7-421B-A970-1ADCFF283A28}" srcId="{1FA62C1A-8E41-4C7D-A647-DCEB140D39F9}" destId="{14A1227F-B32A-4B3E-8D9B-43CA833A9D1C}" srcOrd="0" destOrd="0" parTransId="{CD4EA07C-FF6C-42CF-9142-42202BFD8EAC}" sibTransId="{5AE6B96D-E388-4A4F-BA30-81750862A94B}"/>
    <dgm:cxn modelId="{46F44A7C-AA0D-4F29-B2F7-2314AB347F1F}" type="presOf" srcId="{ACEBA079-E997-4A24-93A8-EBE35A4CB64F}" destId="{42097B26-8901-4D18-9C81-E49E9D9498B0}" srcOrd="1" destOrd="0" presId="urn:microsoft.com/office/officeart/2005/8/layout/process3"/>
    <dgm:cxn modelId="{80E78581-5848-4EDC-88FD-DE6537243743}" type="presOf" srcId="{8C112E5D-EF9F-4ECF-BAA8-05BFD622D422}" destId="{9711FA12-9FFD-4348-AAAE-DEE0F2C48E1E}" srcOrd="1" destOrd="0" presId="urn:microsoft.com/office/officeart/2005/8/layout/process3"/>
    <dgm:cxn modelId="{1B598187-6064-49C6-B415-8B907A266AEF}" type="presOf" srcId="{3AC81FA4-7F09-4706-886B-3EEE8E13F7CE}" destId="{0207179C-0199-435B-B969-1A2A335456D7}" srcOrd="0" destOrd="0" presId="urn:microsoft.com/office/officeart/2005/8/layout/process3"/>
    <dgm:cxn modelId="{2D16698B-AD8A-4AE2-BA72-A6DB324DB80D}" type="presOf" srcId="{45FBE671-BDC2-43FA-A50F-A8B17310522C}" destId="{4BE6ED3D-8DDE-4A23-9BE5-B2354C46A507}" srcOrd="0" destOrd="0" presId="urn:microsoft.com/office/officeart/2005/8/layout/process3"/>
    <dgm:cxn modelId="{59787B8B-9CF4-4750-B5BC-61A2146177CF}" type="presOf" srcId="{729B5A99-236D-48BA-9A7D-262C71069BCF}" destId="{4D5E1D29-6AE3-445E-B237-B5FD5DD7F3D9}" srcOrd="1" destOrd="0" presId="urn:microsoft.com/office/officeart/2005/8/layout/process3"/>
    <dgm:cxn modelId="{AFE74195-EA56-411A-A89D-BD59FB9A6CE9}" type="presOf" srcId="{4D4EDCC5-3373-487F-99EB-D0F10521E13B}" destId="{9368254B-4A70-49E9-8701-30492EFADF71}" srcOrd="0" destOrd="1" presId="urn:microsoft.com/office/officeart/2005/8/layout/process3"/>
    <dgm:cxn modelId="{4C1AB7A0-C252-4B26-B224-639800DEB623}" type="presOf" srcId="{3AC81FA4-7F09-4706-886B-3EEE8E13F7CE}" destId="{587558C4-BA76-4DBE-818C-97006E42E369}" srcOrd="1" destOrd="0" presId="urn:microsoft.com/office/officeart/2005/8/layout/process3"/>
    <dgm:cxn modelId="{5DE44BA2-1B50-417F-916D-F3E1EEA59FF3}" srcId="{9D111F18-FAB1-4BA5-956D-312DD5CEB1CD}" destId="{1FA62C1A-8E41-4C7D-A647-DCEB140D39F9}" srcOrd="2" destOrd="0" parTransId="{282F3E8F-D413-4C8D-9434-A716CB929273}" sibTransId="{0AB3A5D8-33F2-4ABE-B684-DAADB70AFEEC}"/>
    <dgm:cxn modelId="{D1F26BA6-B5C1-4A2A-A427-DBC98BEE3753}" srcId="{45FBE671-BDC2-43FA-A50F-A8B17310522C}" destId="{6684D84E-F024-4E05-9949-31EA55D75B52}" srcOrd="1" destOrd="0" parTransId="{3BE99126-099C-4204-8E24-D38B959F8CC4}" sibTransId="{A9F25274-2F3B-4EF7-AFF2-F91DA35C568A}"/>
    <dgm:cxn modelId="{1A70DEAA-CD49-4D9E-8AFA-771CA5961C01}" type="presOf" srcId="{14A1227F-B32A-4B3E-8D9B-43CA833A9D1C}" destId="{1098CC8B-C54E-4428-93C2-184C9E086E5F}" srcOrd="0" destOrd="0" presId="urn:microsoft.com/office/officeart/2005/8/layout/process3"/>
    <dgm:cxn modelId="{2A0C26AD-A1CF-4778-B59F-9044CC2CE521}" type="presOf" srcId="{729B5A99-236D-48BA-9A7D-262C71069BCF}" destId="{FB6E6BBD-F1FC-43E3-94CF-83D863F4290B}" srcOrd="0" destOrd="0" presId="urn:microsoft.com/office/officeart/2005/8/layout/process3"/>
    <dgm:cxn modelId="{E37AFFB3-B7F5-4230-BEBE-3A83607D796C}" srcId="{3AC81FA4-7F09-4706-886B-3EEE8E13F7CE}" destId="{52BBA152-380B-4AFA-9ED1-83C5E2112B44}" srcOrd="1" destOrd="0" parTransId="{AE1EDC38-7014-48B4-B083-2412CADBEFE0}" sibTransId="{65045859-FD0A-432B-A6E3-6108148CF103}"/>
    <dgm:cxn modelId="{6A5741B8-6B5C-41E1-91D3-211A2FCD1C31}" type="presOf" srcId="{0AEDF873-9D0A-47EE-99AD-4EC392BCF272}" destId="{8A67765C-0BB1-4904-8EFA-47D16D7FE802}" srcOrd="0" destOrd="0" presId="urn:microsoft.com/office/officeart/2005/8/layout/process3"/>
    <dgm:cxn modelId="{EC486AC0-8E8C-47D4-A7D6-D3E39FE10269}" srcId="{45FBE671-BDC2-43FA-A50F-A8B17310522C}" destId="{6660C69E-5B83-4044-970C-8EF4EE4C7825}" srcOrd="0" destOrd="0" parTransId="{76B59041-7231-42A6-88FA-BCDCF1288FD8}" sibTransId="{A7A7AA35-CFB4-46E7-955E-0DA0BC33BEFC}"/>
    <dgm:cxn modelId="{A3FED5CD-5C2E-492F-81F9-030E7F883BE6}" type="presOf" srcId="{0AB3A5D8-33F2-4ABE-B684-DAADB70AFEEC}" destId="{BCE1E2D8-E265-46EF-AEC9-77FC2F039986}" srcOrd="0" destOrd="0" presId="urn:microsoft.com/office/officeart/2005/8/layout/process3"/>
    <dgm:cxn modelId="{629F91D2-318D-403D-A889-B0490A62CCAA}" type="presOf" srcId="{61A5E490-A301-4720-9179-2FE36E9C71E7}" destId="{7160592D-12E0-4A07-BC21-77D18EB05CE2}" srcOrd="0" destOrd="0" presId="urn:microsoft.com/office/officeart/2005/8/layout/process3"/>
    <dgm:cxn modelId="{96A943D3-E017-471F-B0E6-3EFD0DBC1754}" type="presOf" srcId="{52BBA152-380B-4AFA-9ED1-83C5E2112B44}" destId="{7160592D-12E0-4A07-BC21-77D18EB05CE2}" srcOrd="0" destOrd="1" presId="urn:microsoft.com/office/officeart/2005/8/layout/process3"/>
    <dgm:cxn modelId="{0D0783D3-F015-47E6-98F8-50716CA08B37}" srcId="{0AEDF873-9D0A-47EE-99AD-4EC392BCF272}" destId="{4D4EDCC5-3373-487F-99EB-D0F10521E13B}" srcOrd="1" destOrd="0" parTransId="{00C94B7E-A99B-4A4C-B7C4-71A2D9492F30}" sibTransId="{5C150ACD-04BA-428E-91D8-A46D4BE144F6}"/>
    <dgm:cxn modelId="{7F1E84D3-1208-4F4F-BBC6-04BD45B615F2}" srcId="{0AEDF873-9D0A-47EE-99AD-4EC392BCF272}" destId="{F463C8FD-720B-4970-832A-DF439DFA85E2}" srcOrd="0" destOrd="0" parTransId="{8700DDCB-DC7E-4DA3-8DE6-EAD59F1BA6E0}" sibTransId="{752B62E1-9B2F-4788-BC3C-FD40CDD2E50B}"/>
    <dgm:cxn modelId="{8B8302D7-F3EF-407F-B695-830B4DD1C210}" srcId="{9D111F18-FAB1-4BA5-956D-312DD5CEB1CD}" destId="{45FBE671-BDC2-43FA-A50F-A8B17310522C}" srcOrd="4" destOrd="0" parTransId="{AC3D9C8B-B4A7-4A94-AB62-C0A9187B30BE}" sibTransId="{3F44D8E0-21D7-4048-A0A7-DC70CBCD8387}"/>
    <dgm:cxn modelId="{DCDE23E4-90B4-4C9D-AFEF-8F56476A1496}" type="presOf" srcId="{DE481242-078E-4A76-B6C5-97EEDEDC1DE4}" destId="{478D5B15-D022-4D5A-B4F6-235566B16114}" srcOrd="0" destOrd="0" presId="urn:microsoft.com/office/officeart/2005/8/layout/process3"/>
    <dgm:cxn modelId="{EC45ADF0-9C74-4706-B8EE-74EEEF9A6303}" type="presOf" srcId="{6660C69E-5B83-4044-970C-8EF4EE4C7825}" destId="{CA77C387-A47A-42E8-AFC8-A5B7D78A8DFC}" srcOrd="0" destOrd="0" presId="urn:microsoft.com/office/officeart/2005/8/layout/process3"/>
    <dgm:cxn modelId="{FF2893F5-A0DD-490F-BF0F-9492A60564C8}" type="presOf" srcId="{45FBE671-BDC2-43FA-A50F-A8B17310522C}" destId="{AE98D9CE-E938-400A-92B8-CF249DEB3AD6}" srcOrd="1" destOrd="0" presId="urn:microsoft.com/office/officeart/2005/8/layout/process3"/>
    <dgm:cxn modelId="{96ACE1FA-56D4-469D-8D33-D369E6EE543D}" type="presOf" srcId="{0AB3A5D8-33F2-4ABE-B684-DAADB70AFEEC}" destId="{9DED4586-A8A9-4A86-AFD7-BF72DAC876CB}" srcOrd="1" destOrd="0" presId="urn:microsoft.com/office/officeart/2005/8/layout/process3"/>
    <dgm:cxn modelId="{5410C8C6-7D59-4618-B0E9-E2368DA1384F}" type="presParOf" srcId="{A37D11CA-68DD-434F-8782-FAB2AAE163A4}" destId="{A9381AA9-9964-4FEE-9C44-0D8439FD2C71}" srcOrd="0" destOrd="0" presId="urn:microsoft.com/office/officeart/2005/8/layout/process3"/>
    <dgm:cxn modelId="{DA8A66A0-E0C7-4E99-85A9-012E333E9698}" type="presParOf" srcId="{A9381AA9-9964-4FEE-9C44-0D8439FD2C71}" destId="{5752B814-A179-4D05-9E95-52BC8734AC91}" srcOrd="0" destOrd="0" presId="urn:microsoft.com/office/officeart/2005/8/layout/process3"/>
    <dgm:cxn modelId="{5A4A3290-8562-4140-A5C4-FFCBD2833425}" type="presParOf" srcId="{A9381AA9-9964-4FEE-9C44-0D8439FD2C71}" destId="{7D21659F-25FB-41C7-B410-1A924336B820}" srcOrd="1" destOrd="0" presId="urn:microsoft.com/office/officeart/2005/8/layout/process3"/>
    <dgm:cxn modelId="{050EDB31-6AD8-48BF-A30C-07367C5E7E1B}" type="presParOf" srcId="{A9381AA9-9964-4FEE-9C44-0D8439FD2C71}" destId="{478D5B15-D022-4D5A-B4F6-235566B16114}" srcOrd="2" destOrd="0" presId="urn:microsoft.com/office/officeart/2005/8/layout/process3"/>
    <dgm:cxn modelId="{6A406C1E-1251-4ACF-8D45-F275D3CD756B}" type="presParOf" srcId="{A37D11CA-68DD-434F-8782-FAB2AAE163A4}" destId="{6F01111B-2DBB-4BD4-BC32-F43113A4D258}" srcOrd="1" destOrd="0" presId="urn:microsoft.com/office/officeart/2005/8/layout/process3"/>
    <dgm:cxn modelId="{67026CED-9BD9-4F62-8797-9AEBBE4190E2}" type="presParOf" srcId="{6F01111B-2DBB-4BD4-BC32-F43113A4D258}" destId="{9711FA12-9FFD-4348-AAAE-DEE0F2C48E1E}" srcOrd="0" destOrd="0" presId="urn:microsoft.com/office/officeart/2005/8/layout/process3"/>
    <dgm:cxn modelId="{DC11C514-2E61-48C7-9F86-5047637A7F77}" type="presParOf" srcId="{A37D11CA-68DD-434F-8782-FAB2AAE163A4}" destId="{A6DE1C93-33DD-41AE-AB22-012A91BC5CF8}" srcOrd="2" destOrd="0" presId="urn:microsoft.com/office/officeart/2005/8/layout/process3"/>
    <dgm:cxn modelId="{426278AE-F1B2-44B8-9583-92AC0F4FF17C}" type="presParOf" srcId="{A6DE1C93-33DD-41AE-AB22-012A91BC5CF8}" destId="{0207179C-0199-435B-B969-1A2A335456D7}" srcOrd="0" destOrd="0" presId="urn:microsoft.com/office/officeart/2005/8/layout/process3"/>
    <dgm:cxn modelId="{29B22C56-32DA-471B-9E70-3F2B5D521D74}" type="presParOf" srcId="{A6DE1C93-33DD-41AE-AB22-012A91BC5CF8}" destId="{587558C4-BA76-4DBE-818C-97006E42E369}" srcOrd="1" destOrd="0" presId="urn:microsoft.com/office/officeart/2005/8/layout/process3"/>
    <dgm:cxn modelId="{E3B304A1-5196-44CF-9E7F-CCC0D7B20862}" type="presParOf" srcId="{A6DE1C93-33DD-41AE-AB22-012A91BC5CF8}" destId="{7160592D-12E0-4A07-BC21-77D18EB05CE2}" srcOrd="2" destOrd="0" presId="urn:microsoft.com/office/officeart/2005/8/layout/process3"/>
    <dgm:cxn modelId="{13EB788B-803D-4238-9882-7381F7D60693}" type="presParOf" srcId="{A37D11CA-68DD-434F-8782-FAB2AAE163A4}" destId="{FB6E6BBD-F1FC-43E3-94CF-83D863F4290B}" srcOrd="3" destOrd="0" presId="urn:microsoft.com/office/officeart/2005/8/layout/process3"/>
    <dgm:cxn modelId="{F1348636-EE96-4092-82A5-2BA7F4AF06FE}" type="presParOf" srcId="{FB6E6BBD-F1FC-43E3-94CF-83D863F4290B}" destId="{4D5E1D29-6AE3-445E-B237-B5FD5DD7F3D9}" srcOrd="0" destOrd="0" presId="urn:microsoft.com/office/officeart/2005/8/layout/process3"/>
    <dgm:cxn modelId="{6AA622F4-3A5F-41F0-8D71-19E918A8DBE1}" type="presParOf" srcId="{A37D11CA-68DD-434F-8782-FAB2AAE163A4}" destId="{A14D21B9-35DB-493F-A49A-FD60D1102AAF}" srcOrd="4" destOrd="0" presId="urn:microsoft.com/office/officeart/2005/8/layout/process3"/>
    <dgm:cxn modelId="{10250FEE-68DD-4736-9C8B-C62B102C255B}" type="presParOf" srcId="{A14D21B9-35DB-493F-A49A-FD60D1102AAF}" destId="{199C8545-75C1-4279-A672-0B19F37AE032}" srcOrd="0" destOrd="0" presId="urn:microsoft.com/office/officeart/2005/8/layout/process3"/>
    <dgm:cxn modelId="{89971CCC-26C9-4A46-86A0-51FE8DA2C7D0}" type="presParOf" srcId="{A14D21B9-35DB-493F-A49A-FD60D1102AAF}" destId="{F7108A36-2A87-47B8-A8AD-04DA2E7D2326}" srcOrd="1" destOrd="0" presId="urn:microsoft.com/office/officeart/2005/8/layout/process3"/>
    <dgm:cxn modelId="{4430F253-BF7C-4DEF-B7C4-9D6CD5BC2E34}" type="presParOf" srcId="{A14D21B9-35DB-493F-A49A-FD60D1102AAF}" destId="{1098CC8B-C54E-4428-93C2-184C9E086E5F}" srcOrd="2" destOrd="0" presId="urn:microsoft.com/office/officeart/2005/8/layout/process3"/>
    <dgm:cxn modelId="{2AA0CA21-3709-45B9-A434-94EA0971B9EA}" type="presParOf" srcId="{A37D11CA-68DD-434F-8782-FAB2AAE163A4}" destId="{BCE1E2D8-E265-46EF-AEC9-77FC2F039986}" srcOrd="5" destOrd="0" presId="urn:microsoft.com/office/officeart/2005/8/layout/process3"/>
    <dgm:cxn modelId="{9B837C3F-6D24-4E8F-98E2-A31A28F7ACF1}" type="presParOf" srcId="{BCE1E2D8-E265-46EF-AEC9-77FC2F039986}" destId="{9DED4586-A8A9-4A86-AFD7-BF72DAC876CB}" srcOrd="0" destOrd="0" presId="urn:microsoft.com/office/officeart/2005/8/layout/process3"/>
    <dgm:cxn modelId="{25715DC8-126F-4AF0-9876-52CC2FBD7F6C}" type="presParOf" srcId="{A37D11CA-68DD-434F-8782-FAB2AAE163A4}" destId="{33BACEE6-A391-4A3A-9781-C652CF5D70B9}" srcOrd="6" destOrd="0" presId="urn:microsoft.com/office/officeart/2005/8/layout/process3"/>
    <dgm:cxn modelId="{615DE77D-1468-4738-9759-534408223412}" type="presParOf" srcId="{33BACEE6-A391-4A3A-9781-C652CF5D70B9}" destId="{8A67765C-0BB1-4904-8EFA-47D16D7FE802}" srcOrd="0" destOrd="0" presId="urn:microsoft.com/office/officeart/2005/8/layout/process3"/>
    <dgm:cxn modelId="{E1035567-3F15-4EA2-9E2A-AD6EC53BCE7F}" type="presParOf" srcId="{33BACEE6-A391-4A3A-9781-C652CF5D70B9}" destId="{07C784AF-2483-4F7C-A087-604DDA8EF55B}" srcOrd="1" destOrd="0" presId="urn:microsoft.com/office/officeart/2005/8/layout/process3"/>
    <dgm:cxn modelId="{16410003-B3BE-444E-8481-E00783BB4A56}" type="presParOf" srcId="{33BACEE6-A391-4A3A-9781-C652CF5D70B9}" destId="{9368254B-4A70-49E9-8701-30492EFADF71}" srcOrd="2" destOrd="0" presId="urn:microsoft.com/office/officeart/2005/8/layout/process3"/>
    <dgm:cxn modelId="{C01C9957-04A9-444C-8441-C97B0A03855F}" type="presParOf" srcId="{A37D11CA-68DD-434F-8782-FAB2AAE163A4}" destId="{2498C855-657B-4075-81B7-E1D434B0FBCE}" srcOrd="7" destOrd="0" presId="urn:microsoft.com/office/officeart/2005/8/layout/process3"/>
    <dgm:cxn modelId="{D8E40E44-2E16-4866-B2CF-47BC32D879C6}" type="presParOf" srcId="{2498C855-657B-4075-81B7-E1D434B0FBCE}" destId="{42097B26-8901-4D18-9C81-E49E9D9498B0}" srcOrd="0" destOrd="0" presId="urn:microsoft.com/office/officeart/2005/8/layout/process3"/>
    <dgm:cxn modelId="{F8E0B82D-0801-4D32-97D7-4DEEA65F9604}" type="presParOf" srcId="{A37D11CA-68DD-434F-8782-FAB2AAE163A4}" destId="{A20E4472-DCC2-4403-9387-B228691AD4F7}" srcOrd="8" destOrd="0" presId="urn:microsoft.com/office/officeart/2005/8/layout/process3"/>
    <dgm:cxn modelId="{A468260A-30F7-4533-8082-496461EF9120}" type="presParOf" srcId="{A20E4472-DCC2-4403-9387-B228691AD4F7}" destId="{4BE6ED3D-8DDE-4A23-9BE5-B2354C46A507}" srcOrd="0" destOrd="0" presId="urn:microsoft.com/office/officeart/2005/8/layout/process3"/>
    <dgm:cxn modelId="{8384C645-EE1A-417C-9088-4B95AFBFE17C}" type="presParOf" srcId="{A20E4472-DCC2-4403-9387-B228691AD4F7}" destId="{AE98D9CE-E938-400A-92B8-CF249DEB3AD6}" srcOrd="1" destOrd="0" presId="urn:microsoft.com/office/officeart/2005/8/layout/process3"/>
    <dgm:cxn modelId="{4E7ABA4C-04DA-4AEC-881E-21BD4389748D}" type="presParOf" srcId="{A20E4472-DCC2-4403-9387-B228691AD4F7}" destId="{CA77C387-A47A-42E8-AFC8-A5B7D78A8DF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07962A-9506-41E1-8BD2-3B8623EE1452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381074-73EF-432D-920B-FF0EAA7D87CB}">
      <dgm:prSet/>
      <dgm:spPr/>
      <dgm:t>
        <a:bodyPr/>
        <a:lstStyle/>
        <a:p>
          <a:r>
            <a:rPr lang="nb-NO" b="0" i="0" baseline="0" dirty="0"/>
            <a:t>• Rett for alle til studie- eller yrkeskompetanse</a:t>
          </a:r>
          <a:endParaRPr lang="en-US" dirty="0"/>
        </a:p>
      </dgm:t>
    </dgm:pt>
    <dgm:pt modelId="{D39503AD-0F4E-4AC2-871D-E3E1EA3BC0F4}" type="parTrans" cxnId="{3D9125E4-788D-4C2A-BD65-1539505C19B2}">
      <dgm:prSet/>
      <dgm:spPr/>
      <dgm:t>
        <a:bodyPr/>
        <a:lstStyle/>
        <a:p>
          <a:endParaRPr lang="en-US"/>
        </a:p>
      </dgm:t>
    </dgm:pt>
    <dgm:pt modelId="{BC8C668D-73CC-4ED5-BE6C-9301B4257EAF}" type="sibTrans" cxnId="{3D9125E4-788D-4C2A-BD65-1539505C19B2}">
      <dgm:prSet/>
      <dgm:spPr/>
      <dgm:t>
        <a:bodyPr/>
        <a:lstStyle/>
        <a:p>
          <a:endParaRPr lang="en-US"/>
        </a:p>
      </dgm:t>
    </dgm:pt>
    <dgm:pt modelId="{0FAFB265-2BFA-4493-A451-F7A57DAB5970}">
      <dgm:prSet/>
      <dgm:spPr/>
      <dgm:t>
        <a:bodyPr/>
        <a:lstStyle/>
        <a:p>
          <a:r>
            <a:rPr lang="nb-NO" b="0" i="0" baseline="0" dirty="0"/>
            <a:t>• Overgangstilbud for elever med svake grunnleggende ferdigheter og norskkunnskaper</a:t>
          </a:r>
          <a:endParaRPr lang="en-US" dirty="0"/>
        </a:p>
      </dgm:t>
    </dgm:pt>
    <dgm:pt modelId="{B5E64B88-5F42-45E7-9E07-37F6AE43075E}" type="parTrans" cxnId="{17B733DF-667E-45EC-BB18-14CF9AE64880}">
      <dgm:prSet/>
      <dgm:spPr/>
      <dgm:t>
        <a:bodyPr/>
        <a:lstStyle/>
        <a:p>
          <a:endParaRPr lang="en-US"/>
        </a:p>
      </dgm:t>
    </dgm:pt>
    <dgm:pt modelId="{874E42E2-9388-42A6-95C5-FB6C11BF4967}" type="sibTrans" cxnId="{17B733DF-667E-45EC-BB18-14CF9AE64880}">
      <dgm:prSet/>
      <dgm:spPr/>
      <dgm:t>
        <a:bodyPr/>
        <a:lstStyle/>
        <a:p>
          <a:endParaRPr lang="en-US"/>
        </a:p>
      </dgm:t>
    </dgm:pt>
    <dgm:pt modelId="{3E82D26D-4405-4FED-AC0B-1F6C8A526DB3}">
      <dgm:prSet/>
      <dgm:spPr/>
      <dgm:t>
        <a:bodyPr/>
        <a:lstStyle/>
        <a:p>
          <a:r>
            <a:rPr lang="nb-NO" dirty="0"/>
            <a:t>•</a:t>
          </a:r>
          <a:r>
            <a:rPr lang="nb-NO" b="0" i="0" baseline="0" dirty="0"/>
            <a:t> </a:t>
          </a:r>
          <a:r>
            <a:rPr lang="nb-NO" b="0" i="0" baseline="0" dirty="0" err="1"/>
            <a:t>Rekvalifiseringsrett</a:t>
          </a:r>
          <a:r>
            <a:rPr lang="nb-NO" b="0" i="0" baseline="0" dirty="0"/>
            <a:t> til en ny sluttkompetanse innen </a:t>
          </a:r>
          <a:r>
            <a:rPr lang="nb-NO" b="0" i="0" baseline="0"/>
            <a:t>yrkesfaglig utdanningsprogram.</a:t>
          </a:r>
          <a:r>
            <a:rPr lang="nb-NO"/>
            <a:t> </a:t>
          </a:r>
          <a:endParaRPr lang="en-US" dirty="0"/>
        </a:p>
      </dgm:t>
    </dgm:pt>
    <dgm:pt modelId="{14F7911B-0CD3-4442-88D2-697A0663B190}" type="parTrans" cxnId="{9583C3A3-936B-4E49-B493-85A665880273}">
      <dgm:prSet/>
      <dgm:spPr/>
      <dgm:t>
        <a:bodyPr/>
        <a:lstStyle/>
        <a:p>
          <a:endParaRPr lang="en-US"/>
        </a:p>
      </dgm:t>
    </dgm:pt>
    <dgm:pt modelId="{2451C8BA-DE53-4155-8D30-5E8A6D867087}" type="sibTrans" cxnId="{9583C3A3-936B-4E49-B493-85A665880273}">
      <dgm:prSet/>
      <dgm:spPr/>
      <dgm:t>
        <a:bodyPr/>
        <a:lstStyle/>
        <a:p>
          <a:endParaRPr lang="en-US"/>
        </a:p>
      </dgm:t>
    </dgm:pt>
    <dgm:pt modelId="{9C7A9EED-BEA3-4752-95BE-AB8F953140FE}">
      <dgm:prSet/>
      <dgm:spPr/>
      <dgm:t>
        <a:bodyPr/>
        <a:lstStyle/>
        <a:p>
          <a:r>
            <a:rPr lang="nb-NO" b="0" i="0" baseline="0" dirty="0"/>
            <a:t>•</a:t>
          </a:r>
          <a:r>
            <a:rPr lang="nb-NO" dirty="0"/>
            <a:t> Utvidet rett for voksne</a:t>
          </a:r>
          <a:endParaRPr lang="en-US" dirty="0"/>
        </a:p>
      </dgm:t>
    </dgm:pt>
    <dgm:pt modelId="{EDB2C198-2B54-4761-B90E-06229212FA5F}" type="parTrans" cxnId="{06200E63-F933-4812-83EF-47BA48CF44F7}">
      <dgm:prSet/>
      <dgm:spPr/>
      <dgm:t>
        <a:bodyPr/>
        <a:lstStyle/>
        <a:p>
          <a:endParaRPr lang="en-US"/>
        </a:p>
      </dgm:t>
    </dgm:pt>
    <dgm:pt modelId="{AB303C9A-A90A-46B5-B380-91BCCC760970}" type="sibTrans" cxnId="{06200E63-F933-4812-83EF-47BA48CF44F7}">
      <dgm:prSet/>
      <dgm:spPr/>
      <dgm:t>
        <a:bodyPr/>
        <a:lstStyle/>
        <a:p>
          <a:endParaRPr lang="en-US"/>
        </a:p>
      </dgm:t>
    </dgm:pt>
    <dgm:pt modelId="{E8E2C456-2652-4132-8C61-3718CF0CA150}">
      <dgm:prSet/>
      <dgm:spPr/>
      <dgm:t>
        <a:bodyPr/>
        <a:lstStyle/>
        <a:p>
          <a:r>
            <a:rPr lang="nb-NO" dirty="0"/>
            <a:t>Rettigheter og valgmuligheter for aldersgruppa 19- 25 år</a:t>
          </a:r>
          <a:endParaRPr lang="en-US" dirty="0"/>
        </a:p>
      </dgm:t>
    </dgm:pt>
    <dgm:pt modelId="{87C06AE7-57B6-4484-A96E-2D001314869E}" type="parTrans" cxnId="{0A0D101C-DCBE-4456-857B-2816A3ED472C}">
      <dgm:prSet/>
      <dgm:spPr/>
      <dgm:t>
        <a:bodyPr/>
        <a:lstStyle/>
        <a:p>
          <a:endParaRPr lang="en-US"/>
        </a:p>
      </dgm:t>
    </dgm:pt>
    <dgm:pt modelId="{6305F234-1EFC-4437-A8AE-2BE6A3F06369}" type="sibTrans" cxnId="{0A0D101C-DCBE-4456-857B-2816A3ED472C}">
      <dgm:prSet/>
      <dgm:spPr/>
      <dgm:t>
        <a:bodyPr/>
        <a:lstStyle/>
        <a:p>
          <a:endParaRPr lang="en-US"/>
        </a:p>
      </dgm:t>
    </dgm:pt>
    <dgm:pt modelId="{8359FB02-433E-4039-9AD0-7311C2C8E3CD}" type="pres">
      <dgm:prSet presAssocID="{9907962A-9506-41E1-8BD2-3B8623EE1452}" presName="linear" presStyleCnt="0">
        <dgm:presLayoutVars>
          <dgm:animLvl val="lvl"/>
          <dgm:resizeHandles val="exact"/>
        </dgm:presLayoutVars>
      </dgm:prSet>
      <dgm:spPr/>
    </dgm:pt>
    <dgm:pt modelId="{34531734-E480-42BE-8196-09619D98D68D}" type="pres">
      <dgm:prSet presAssocID="{48381074-73EF-432D-920B-FF0EAA7D87C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454AA22-B241-42FC-ACFC-41AC33307D02}" type="pres">
      <dgm:prSet presAssocID="{BC8C668D-73CC-4ED5-BE6C-9301B4257EAF}" presName="spacer" presStyleCnt="0"/>
      <dgm:spPr/>
    </dgm:pt>
    <dgm:pt modelId="{2255163B-712A-4B77-8F80-04AF4EDA8AED}" type="pres">
      <dgm:prSet presAssocID="{0FAFB265-2BFA-4493-A451-F7A57DAB597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5C08180-6645-4E3D-9C5A-2BC685BF59DE}" type="pres">
      <dgm:prSet presAssocID="{874E42E2-9388-42A6-95C5-FB6C11BF4967}" presName="spacer" presStyleCnt="0"/>
      <dgm:spPr/>
    </dgm:pt>
    <dgm:pt modelId="{B995F6EE-5509-4862-9C4A-CB0B1F2CCA94}" type="pres">
      <dgm:prSet presAssocID="{3E82D26D-4405-4FED-AC0B-1F6C8A526DB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5A0AF62-A111-48FA-A4F0-FCAB5903A1B1}" type="pres">
      <dgm:prSet presAssocID="{2451C8BA-DE53-4155-8D30-5E8A6D867087}" presName="spacer" presStyleCnt="0"/>
      <dgm:spPr/>
    </dgm:pt>
    <dgm:pt modelId="{1B1D9F57-9372-4C9C-87B2-02F2D3309DB8}" type="pres">
      <dgm:prSet presAssocID="{9C7A9EED-BEA3-4752-95BE-AB8F953140F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D6635AA-CC2C-4CB3-A9CE-C98190B817B0}" type="pres">
      <dgm:prSet presAssocID="{AB303C9A-A90A-46B5-B380-91BCCC760970}" presName="spacer" presStyleCnt="0"/>
      <dgm:spPr/>
    </dgm:pt>
    <dgm:pt modelId="{2AEC9AE5-6884-431D-8C82-241F6A15E86E}" type="pres">
      <dgm:prSet presAssocID="{E8E2C456-2652-4132-8C61-3718CF0CA1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0A33806-8325-401D-AF04-CDD3F3EC4043}" type="presOf" srcId="{0FAFB265-2BFA-4493-A451-F7A57DAB5970}" destId="{2255163B-712A-4B77-8F80-04AF4EDA8AED}" srcOrd="0" destOrd="0" presId="urn:microsoft.com/office/officeart/2005/8/layout/vList2"/>
    <dgm:cxn modelId="{0A0D101C-DCBE-4456-857B-2816A3ED472C}" srcId="{9907962A-9506-41E1-8BD2-3B8623EE1452}" destId="{E8E2C456-2652-4132-8C61-3718CF0CA150}" srcOrd="4" destOrd="0" parTransId="{87C06AE7-57B6-4484-A96E-2D001314869E}" sibTransId="{6305F234-1EFC-4437-A8AE-2BE6A3F06369}"/>
    <dgm:cxn modelId="{06200E63-F933-4812-83EF-47BA48CF44F7}" srcId="{9907962A-9506-41E1-8BD2-3B8623EE1452}" destId="{9C7A9EED-BEA3-4752-95BE-AB8F953140FE}" srcOrd="3" destOrd="0" parTransId="{EDB2C198-2B54-4761-B90E-06229212FA5F}" sibTransId="{AB303C9A-A90A-46B5-B380-91BCCC760970}"/>
    <dgm:cxn modelId="{228BB547-89F6-42CA-90A2-5EEEFD6BDBE1}" type="presOf" srcId="{E8E2C456-2652-4132-8C61-3718CF0CA150}" destId="{2AEC9AE5-6884-431D-8C82-241F6A15E86E}" srcOrd="0" destOrd="0" presId="urn:microsoft.com/office/officeart/2005/8/layout/vList2"/>
    <dgm:cxn modelId="{566A1489-6515-44D0-80FB-674CFAF392CE}" type="presOf" srcId="{9C7A9EED-BEA3-4752-95BE-AB8F953140FE}" destId="{1B1D9F57-9372-4C9C-87B2-02F2D3309DB8}" srcOrd="0" destOrd="0" presId="urn:microsoft.com/office/officeart/2005/8/layout/vList2"/>
    <dgm:cxn modelId="{9583C3A3-936B-4E49-B493-85A665880273}" srcId="{9907962A-9506-41E1-8BD2-3B8623EE1452}" destId="{3E82D26D-4405-4FED-AC0B-1F6C8A526DB3}" srcOrd="2" destOrd="0" parTransId="{14F7911B-0CD3-4442-88D2-697A0663B190}" sibTransId="{2451C8BA-DE53-4155-8D30-5E8A6D867087}"/>
    <dgm:cxn modelId="{BD4EFAC8-DC41-499A-AA9E-08764BCDE6F2}" type="presOf" srcId="{9907962A-9506-41E1-8BD2-3B8623EE1452}" destId="{8359FB02-433E-4039-9AD0-7311C2C8E3CD}" srcOrd="0" destOrd="0" presId="urn:microsoft.com/office/officeart/2005/8/layout/vList2"/>
    <dgm:cxn modelId="{E70A29DE-267C-468F-9BC9-FFD4248C8784}" type="presOf" srcId="{48381074-73EF-432D-920B-FF0EAA7D87CB}" destId="{34531734-E480-42BE-8196-09619D98D68D}" srcOrd="0" destOrd="0" presId="urn:microsoft.com/office/officeart/2005/8/layout/vList2"/>
    <dgm:cxn modelId="{17B733DF-667E-45EC-BB18-14CF9AE64880}" srcId="{9907962A-9506-41E1-8BD2-3B8623EE1452}" destId="{0FAFB265-2BFA-4493-A451-F7A57DAB5970}" srcOrd="1" destOrd="0" parTransId="{B5E64B88-5F42-45E7-9E07-37F6AE43075E}" sibTransId="{874E42E2-9388-42A6-95C5-FB6C11BF4967}"/>
    <dgm:cxn modelId="{3D9125E4-788D-4C2A-BD65-1539505C19B2}" srcId="{9907962A-9506-41E1-8BD2-3B8623EE1452}" destId="{48381074-73EF-432D-920B-FF0EAA7D87CB}" srcOrd="0" destOrd="0" parTransId="{D39503AD-0F4E-4AC2-871D-E3E1EA3BC0F4}" sibTransId="{BC8C668D-73CC-4ED5-BE6C-9301B4257EAF}"/>
    <dgm:cxn modelId="{4408B0ED-E04F-427E-BFCB-3EBAFFFB0FB3}" type="presOf" srcId="{3E82D26D-4405-4FED-AC0B-1F6C8A526DB3}" destId="{B995F6EE-5509-4862-9C4A-CB0B1F2CCA94}" srcOrd="0" destOrd="0" presId="urn:microsoft.com/office/officeart/2005/8/layout/vList2"/>
    <dgm:cxn modelId="{E4D7152D-9840-42F2-BB9E-A15DB1D83B0A}" type="presParOf" srcId="{8359FB02-433E-4039-9AD0-7311C2C8E3CD}" destId="{34531734-E480-42BE-8196-09619D98D68D}" srcOrd="0" destOrd="0" presId="urn:microsoft.com/office/officeart/2005/8/layout/vList2"/>
    <dgm:cxn modelId="{88151BCC-39A1-46D0-9789-29CA8AA2EDCA}" type="presParOf" srcId="{8359FB02-433E-4039-9AD0-7311C2C8E3CD}" destId="{2454AA22-B241-42FC-ACFC-41AC33307D02}" srcOrd="1" destOrd="0" presId="urn:microsoft.com/office/officeart/2005/8/layout/vList2"/>
    <dgm:cxn modelId="{B18536C1-780F-4036-BC5D-494ED1E5DC7B}" type="presParOf" srcId="{8359FB02-433E-4039-9AD0-7311C2C8E3CD}" destId="{2255163B-712A-4B77-8F80-04AF4EDA8AED}" srcOrd="2" destOrd="0" presId="urn:microsoft.com/office/officeart/2005/8/layout/vList2"/>
    <dgm:cxn modelId="{392BB1EB-8442-4677-A6E3-9F88651FBA63}" type="presParOf" srcId="{8359FB02-433E-4039-9AD0-7311C2C8E3CD}" destId="{25C08180-6645-4E3D-9C5A-2BC685BF59DE}" srcOrd="3" destOrd="0" presId="urn:microsoft.com/office/officeart/2005/8/layout/vList2"/>
    <dgm:cxn modelId="{EA90744E-F472-482B-8A3E-66CA30B7B6F4}" type="presParOf" srcId="{8359FB02-433E-4039-9AD0-7311C2C8E3CD}" destId="{B995F6EE-5509-4862-9C4A-CB0B1F2CCA94}" srcOrd="4" destOrd="0" presId="urn:microsoft.com/office/officeart/2005/8/layout/vList2"/>
    <dgm:cxn modelId="{AECBF648-A4CB-44D8-8AF8-1B548F03CBC6}" type="presParOf" srcId="{8359FB02-433E-4039-9AD0-7311C2C8E3CD}" destId="{F5A0AF62-A111-48FA-A4F0-FCAB5903A1B1}" srcOrd="5" destOrd="0" presId="urn:microsoft.com/office/officeart/2005/8/layout/vList2"/>
    <dgm:cxn modelId="{2BEB189E-A9A3-4EF5-A0B9-F88FB4538928}" type="presParOf" srcId="{8359FB02-433E-4039-9AD0-7311C2C8E3CD}" destId="{1B1D9F57-9372-4C9C-87B2-02F2D3309DB8}" srcOrd="6" destOrd="0" presId="urn:microsoft.com/office/officeart/2005/8/layout/vList2"/>
    <dgm:cxn modelId="{16A375C3-034E-4268-9C69-F212E13EE403}" type="presParOf" srcId="{8359FB02-433E-4039-9AD0-7311C2C8E3CD}" destId="{6D6635AA-CC2C-4CB3-A9CE-C98190B817B0}" srcOrd="7" destOrd="0" presId="urn:microsoft.com/office/officeart/2005/8/layout/vList2"/>
    <dgm:cxn modelId="{EA03F5E4-D11D-407E-944D-47CCCB5F1F1C}" type="presParOf" srcId="{8359FB02-433E-4039-9AD0-7311C2C8E3CD}" destId="{2AEC9AE5-6884-431D-8C82-241F6A15E86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AB0252-5A41-44C4-9C45-D99659B7B31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1B13C12A-19BD-41E1-901D-DF1ACE1F2BEC}">
      <dgm:prSet/>
      <dgm:spPr/>
      <dgm:t>
        <a:bodyPr/>
        <a:lstStyle/>
        <a:p>
          <a:r>
            <a:rPr lang="nb-NO" i="1"/>
            <a:t>Digital undervisning – fordeler/ulemper – hva skal til for at digital undervisning skal fungere godt?</a:t>
          </a:r>
          <a:endParaRPr lang="en-US"/>
        </a:p>
      </dgm:t>
    </dgm:pt>
    <dgm:pt modelId="{6ACF983F-0CFE-4DCD-8E1C-1A6B2D88A2B3}" type="parTrans" cxnId="{F709D989-398A-4C6D-8E63-4B5E87F5088F}">
      <dgm:prSet/>
      <dgm:spPr/>
      <dgm:t>
        <a:bodyPr/>
        <a:lstStyle/>
        <a:p>
          <a:endParaRPr lang="en-US"/>
        </a:p>
      </dgm:t>
    </dgm:pt>
    <dgm:pt modelId="{E3FC22F8-72BF-4B49-9A78-64EE93FA0A10}" type="sibTrans" cxnId="{F709D989-398A-4C6D-8E63-4B5E87F5088F}">
      <dgm:prSet/>
      <dgm:spPr/>
      <dgm:t>
        <a:bodyPr/>
        <a:lstStyle/>
        <a:p>
          <a:endParaRPr lang="en-US"/>
        </a:p>
      </dgm:t>
    </dgm:pt>
    <dgm:pt modelId="{F47BBE7E-4FCF-4F43-A4EA-E26D6DB75B4E}">
      <dgm:prSet/>
      <dgm:spPr/>
      <dgm:t>
        <a:bodyPr/>
        <a:lstStyle/>
        <a:p>
          <a:r>
            <a:rPr lang="nb-NO" i="1"/>
            <a:t>Gi innspill på alternative opplæringsmodeller (de fikk en introduksjon til hva vi legger i begrepet først)</a:t>
          </a:r>
          <a:endParaRPr lang="en-US"/>
        </a:p>
      </dgm:t>
    </dgm:pt>
    <dgm:pt modelId="{62DA08F7-2F81-433F-9F39-3832F2826DC6}" type="parTrans" cxnId="{D4482A0E-C955-4198-9B6C-6E961C6F5044}">
      <dgm:prSet/>
      <dgm:spPr/>
      <dgm:t>
        <a:bodyPr/>
        <a:lstStyle/>
        <a:p>
          <a:endParaRPr lang="en-US"/>
        </a:p>
      </dgm:t>
    </dgm:pt>
    <dgm:pt modelId="{F745C11C-CAAB-407E-821A-0E94352BE891}" type="sibTrans" cxnId="{D4482A0E-C955-4198-9B6C-6E961C6F5044}">
      <dgm:prSet/>
      <dgm:spPr/>
      <dgm:t>
        <a:bodyPr/>
        <a:lstStyle/>
        <a:p>
          <a:endParaRPr lang="en-US"/>
        </a:p>
      </dgm:t>
    </dgm:pt>
    <dgm:pt modelId="{7BCA90E6-680E-4C53-9D8E-C5071101D334}">
      <dgm:prSet/>
      <dgm:spPr/>
      <dgm:t>
        <a:bodyPr/>
        <a:lstStyle/>
        <a:p>
          <a:r>
            <a:rPr lang="nb-NO" i="1"/>
            <a:t>Hva kjennetegner en god skole?</a:t>
          </a:r>
          <a:endParaRPr lang="en-US"/>
        </a:p>
      </dgm:t>
    </dgm:pt>
    <dgm:pt modelId="{AF9032E2-23A3-4A64-9FB3-BDB5F9567225}" type="parTrans" cxnId="{EFD34209-6E02-4ABC-AF16-4DD3FD0D5015}">
      <dgm:prSet/>
      <dgm:spPr/>
      <dgm:t>
        <a:bodyPr/>
        <a:lstStyle/>
        <a:p>
          <a:endParaRPr lang="en-US"/>
        </a:p>
      </dgm:t>
    </dgm:pt>
    <dgm:pt modelId="{043EF403-D565-4CEC-A15D-141CC409F13D}" type="sibTrans" cxnId="{EFD34209-6E02-4ABC-AF16-4DD3FD0D5015}">
      <dgm:prSet/>
      <dgm:spPr/>
      <dgm:t>
        <a:bodyPr/>
        <a:lstStyle/>
        <a:p>
          <a:endParaRPr lang="en-US"/>
        </a:p>
      </dgm:t>
    </dgm:pt>
    <dgm:pt modelId="{9DD4D9A4-3860-4D39-951B-08B4427428B2}">
      <dgm:prSet/>
      <dgm:spPr/>
      <dgm:t>
        <a:bodyPr/>
        <a:lstStyle/>
        <a:p>
          <a:r>
            <a:rPr lang="nb-NO" i="1"/>
            <a:t>Har størrelse på skole/klasser/grupper noe å si for det faglige og sosiale miljøet?</a:t>
          </a:r>
          <a:endParaRPr lang="en-US"/>
        </a:p>
      </dgm:t>
    </dgm:pt>
    <dgm:pt modelId="{AE7969C2-20B6-4971-82DE-096A2ED0E9C4}" type="parTrans" cxnId="{96D810FB-89F0-4065-B1E6-B79A8F3EAACF}">
      <dgm:prSet/>
      <dgm:spPr/>
      <dgm:t>
        <a:bodyPr/>
        <a:lstStyle/>
        <a:p>
          <a:endParaRPr lang="en-US"/>
        </a:p>
      </dgm:t>
    </dgm:pt>
    <dgm:pt modelId="{42E3121A-2D3D-4D50-89EC-363EE01B7BC7}" type="sibTrans" cxnId="{96D810FB-89F0-4065-B1E6-B79A8F3EAACF}">
      <dgm:prSet/>
      <dgm:spPr/>
      <dgm:t>
        <a:bodyPr/>
        <a:lstStyle/>
        <a:p>
          <a:endParaRPr lang="en-US"/>
        </a:p>
      </dgm:t>
    </dgm:pt>
    <dgm:pt modelId="{0ECDE500-A484-4773-B80E-302E3E6B2372}">
      <dgm:prSet/>
      <dgm:spPr/>
      <dgm:t>
        <a:bodyPr/>
        <a:lstStyle/>
        <a:p>
          <a:r>
            <a:rPr lang="nb-NO" i="1"/>
            <a:t>Hva er viktig for å trives dersom man bor på hybel?</a:t>
          </a:r>
          <a:endParaRPr lang="en-US"/>
        </a:p>
      </dgm:t>
    </dgm:pt>
    <dgm:pt modelId="{93503AC3-87FD-4332-987B-E0C3560CCCA2}" type="parTrans" cxnId="{C65B3E83-C3E7-47E0-B8DC-AF49DDA19BAD}">
      <dgm:prSet/>
      <dgm:spPr/>
      <dgm:t>
        <a:bodyPr/>
        <a:lstStyle/>
        <a:p>
          <a:endParaRPr lang="en-US"/>
        </a:p>
      </dgm:t>
    </dgm:pt>
    <dgm:pt modelId="{E576CEAE-D3CD-4E9A-93E0-AD3103321C77}" type="sibTrans" cxnId="{C65B3E83-C3E7-47E0-B8DC-AF49DDA19BAD}">
      <dgm:prSet/>
      <dgm:spPr/>
      <dgm:t>
        <a:bodyPr/>
        <a:lstStyle/>
        <a:p>
          <a:endParaRPr lang="en-US"/>
        </a:p>
      </dgm:t>
    </dgm:pt>
    <dgm:pt modelId="{939C4D70-CDEC-435F-9F8B-30B0EEAF765F}" type="pres">
      <dgm:prSet presAssocID="{86AB0252-5A41-44C4-9C45-D99659B7B311}" presName="vert0" presStyleCnt="0">
        <dgm:presLayoutVars>
          <dgm:dir/>
          <dgm:animOne val="branch"/>
          <dgm:animLvl val="lvl"/>
        </dgm:presLayoutVars>
      </dgm:prSet>
      <dgm:spPr/>
    </dgm:pt>
    <dgm:pt modelId="{49A495F6-33CE-4C04-A7BC-5BCB56A1AADF}" type="pres">
      <dgm:prSet presAssocID="{1B13C12A-19BD-41E1-901D-DF1ACE1F2BEC}" presName="thickLine" presStyleLbl="alignNode1" presStyleIdx="0" presStyleCnt="5"/>
      <dgm:spPr/>
    </dgm:pt>
    <dgm:pt modelId="{1281412E-9AE4-4579-BA18-A105AAB46605}" type="pres">
      <dgm:prSet presAssocID="{1B13C12A-19BD-41E1-901D-DF1ACE1F2BEC}" presName="horz1" presStyleCnt="0"/>
      <dgm:spPr/>
    </dgm:pt>
    <dgm:pt modelId="{C7ACEC0E-DD6D-44DA-B100-3AF9CC65CBB7}" type="pres">
      <dgm:prSet presAssocID="{1B13C12A-19BD-41E1-901D-DF1ACE1F2BEC}" presName="tx1" presStyleLbl="revTx" presStyleIdx="0" presStyleCnt="5"/>
      <dgm:spPr/>
    </dgm:pt>
    <dgm:pt modelId="{B2AE479E-FD1C-4615-82C7-667341D5AC95}" type="pres">
      <dgm:prSet presAssocID="{1B13C12A-19BD-41E1-901D-DF1ACE1F2BEC}" presName="vert1" presStyleCnt="0"/>
      <dgm:spPr/>
    </dgm:pt>
    <dgm:pt modelId="{DBC14B74-CEB7-49E3-A515-B45A4C9107D5}" type="pres">
      <dgm:prSet presAssocID="{F47BBE7E-4FCF-4F43-A4EA-E26D6DB75B4E}" presName="thickLine" presStyleLbl="alignNode1" presStyleIdx="1" presStyleCnt="5"/>
      <dgm:spPr/>
    </dgm:pt>
    <dgm:pt modelId="{AA756898-64D3-4F21-80AB-445DE52FEF86}" type="pres">
      <dgm:prSet presAssocID="{F47BBE7E-4FCF-4F43-A4EA-E26D6DB75B4E}" presName="horz1" presStyleCnt="0"/>
      <dgm:spPr/>
    </dgm:pt>
    <dgm:pt modelId="{F7AA5237-E272-4EED-85C9-6CC38FD79B4E}" type="pres">
      <dgm:prSet presAssocID="{F47BBE7E-4FCF-4F43-A4EA-E26D6DB75B4E}" presName="tx1" presStyleLbl="revTx" presStyleIdx="1" presStyleCnt="5"/>
      <dgm:spPr/>
    </dgm:pt>
    <dgm:pt modelId="{4BCD2677-34B1-43B8-A6E6-61BFF537D63F}" type="pres">
      <dgm:prSet presAssocID="{F47BBE7E-4FCF-4F43-A4EA-E26D6DB75B4E}" presName="vert1" presStyleCnt="0"/>
      <dgm:spPr/>
    </dgm:pt>
    <dgm:pt modelId="{821323E9-2301-4E56-AA8F-9D7BE444B06E}" type="pres">
      <dgm:prSet presAssocID="{7BCA90E6-680E-4C53-9D8E-C5071101D334}" presName="thickLine" presStyleLbl="alignNode1" presStyleIdx="2" presStyleCnt="5"/>
      <dgm:spPr/>
    </dgm:pt>
    <dgm:pt modelId="{64CC74A1-DE45-4511-96C1-B1CCD6DA600D}" type="pres">
      <dgm:prSet presAssocID="{7BCA90E6-680E-4C53-9D8E-C5071101D334}" presName="horz1" presStyleCnt="0"/>
      <dgm:spPr/>
    </dgm:pt>
    <dgm:pt modelId="{212A6EAE-1C9A-4B44-84EE-ACBEBA146D94}" type="pres">
      <dgm:prSet presAssocID="{7BCA90E6-680E-4C53-9D8E-C5071101D334}" presName="tx1" presStyleLbl="revTx" presStyleIdx="2" presStyleCnt="5"/>
      <dgm:spPr/>
    </dgm:pt>
    <dgm:pt modelId="{06451142-37A3-414C-ADAF-85EDE2A7C147}" type="pres">
      <dgm:prSet presAssocID="{7BCA90E6-680E-4C53-9D8E-C5071101D334}" presName="vert1" presStyleCnt="0"/>
      <dgm:spPr/>
    </dgm:pt>
    <dgm:pt modelId="{BFDF7549-2ED2-4958-A55B-8F37DB55B61D}" type="pres">
      <dgm:prSet presAssocID="{9DD4D9A4-3860-4D39-951B-08B4427428B2}" presName="thickLine" presStyleLbl="alignNode1" presStyleIdx="3" presStyleCnt="5"/>
      <dgm:spPr/>
    </dgm:pt>
    <dgm:pt modelId="{C2A8DCA1-F49A-4FEE-841E-FFB71925C4AA}" type="pres">
      <dgm:prSet presAssocID="{9DD4D9A4-3860-4D39-951B-08B4427428B2}" presName="horz1" presStyleCnt="0"/>
      <dgm:spPr/>
    </dgm:pt>
    <dgm:pt modelId="{28CB1110-8B45-4389-9A89-DA6ADB260AD1}" type="pres">
      <dgm:prSet presAssocID="{9DD4D9A4-3860-4D39-951B-08B4427428B2}" presName="tx1" presStyleLbl="revTx" presStyleIdx="3" presStyleCnt="5"/>
      <dgm:spPr/>
    </dgm:pt>
    <dgm:pt modelId="{D281D7FD-0A05-4004-BC95-DF5A001F7783}" type="pres">
      <dgm:prSet presAssocID="{9DD4D9A4-3860-4D39-951B-08B4427428B2}" presName="vert1" presStyleCnt="0"/>
      <dgm:spPr/>
    </dgm:pt>
    <dgm:pt modelId="{33DD7BBE-CBCE-4FD5-8CF3-F05DC241F42E}" type="pres">
      <dgm:prSet presAssocID="{0ECDE500-A484-4773-B80E-302E3E6B2372}" presName="thickLine" presStyleLbl="alignNode1" presStyleIdx="4" presStyleCnt="5"/>
      <dgm:spPr/>
    </dgm:pt>
    <dgm:pt modelId="{EA89CDB9-67B1-44A1-87AC-B7EBFAD846C4}" type="pres">
      <dgm:prSet presAssocID="{0ECDE500-A484-4773-B80E-302E3E6B2372}" presName="horz1" presStyleCnt="0"/>
      <dgm:spPr/>
    </dgm:pt>
    <dgm:pt modelId="{D5836901-3975-43C1-901F-F6C2824BE010}" type="pres">
      <dgm:prSet presAssocID="{0ECDE500-A484-4773-B80E-302E3E6B2372}" presName="tx1" presStyleLbl="revTx" presStyleIdx="4" presStyleCnt="5"/>
      <dgm:spPr/>
    </dgm:pt>
    <dgm:pt modelId="{50E53C4F-BCFE-4144-8273-A9AF2262C053}" type="pres">
      <dgm:prSet presAssocID="{0ECDE500-A484-4773-B80E-302E3E6B2372}" presName="vert1" presStyleCnt="0"/>
      <dgm:spPr/>
    </dgm:pt>
  </dgm:ptLst>
  <dgm:cxnLst>
    <dgm:cxn modelId="{EFD34209-6E02-4ABC-AF16-4DD3FD0D5015}" srcId="{86AB0252-5A41-44C4-9C45-D99659B7B311}" destId="{7BCA90E6-680E-4C53-9D8E-C5071101D334}" srcOrd="2" destOrd="0" parTransId="{AF9032E2-23A3-4A64-9FB3-BDB5F9567225}" sibTransId="{043EF403-D565-4CEC-A15D-141CC409F13D}"/>
    <dgm:cxn modelId="{D4482A0E-C955-4198-9B6C-6E961C6F5044}" srcId="{86AB0252-5A41-44C4-9C45-D99659B7B311}" destId="{F47BBE7E-4FCF-4F43-A4EA-E26D6DB75B4E}" srcOrd="1" destOrd="0" parTransId="{62DA08F7-2F81-433F-9F39-3832F2826DC6}" sibTransId="{F745C11C-CAAB-407E-821A-0E94352BE891}"/>
    <dgm:cxn modelId="{FAF1E11C-8A04-406D-8192-2AAC5A0E3141}" type="presOf" srcId="{F47BBE7E-4FCF-4F43-A4EA-E26D6DB75B4E}" destId="{F7AA5237-E272-4EED-85C9-6CC38FD79B4E}" srcOrd="0" destOrd="0" presId="urn:microsoft.com/office/officeart/2008/layout/LinedList"/>
    <dgm:cxn modelId="{0C7B0B5B-2484-4D92-AB0F-0CA44BB9AAAE}" type="presOf" srcId="{1B13C12A-19BD-41E1-901D-DF1ACE1F2BEC}" destId="{C7ACEC0E-DD6D-44DA-B100-3AF9CC65CBB7}" srcOrd="0" destOrd="0" presId="urn:microsoft.com/office/officeart/2008/layout/LinedList"/>
    <dgm:cxn modelId="{7B25655B-B4EE-4EFB-86CE-D204C48D1869}" type="presOf" srcId="{0ECDE500-A484-4773-B80E-302E3E6B2372}" destId="{D5836901-3975-43C1-901F-F6C2824BE010}" srcOrd="0" destOrd="0" presId="urn:microsoft.com/office/officeart/2008/layout/LinedList"/>
    <dgm:cxn modelId="{2A8C0773-F70A-4F02-9360-D04D7E484D9E}" type="presOf" srcId="{86AB0252-5A41-44C4-9C45-D99659B7B311}" destId="{939C4D70-CDEC-435F-9F8B-30B0EEAF765F}" srcOrd="0" destOrd="0" presId="urn:microsoft.com/office/officeart/2008/layout/LinedList"/>
    <dgm:cxn modelId="{C65B3E83-C3E7-47E0-B8DC-AF49DDA19BAD}" srcId="{86AB0252-5A41-44C4-9C45-D99659B7B311}" destId="{0ECDE500-A484-4773-B80E-302E3E6B2372}" srcOrd="4" destOrd="0" parTransId="{93503AC3-87FD-4332-987B-E0C3560CCCA2}" sibTransId="{E576CEAE-D3CD-4E9A-93E0-AD3103321C77}"/>
    <dgm:cxn modelId="{F709D989-398A-4C6D-8E63-4B5E87F5088F}" srcId="{86AB0252-5A41-44C4-9C45-D99659B7B311}" destId="{1B13C12A-19BD-41E1-901D-DF1ACE1F2BEC}" srcOrd="0" destOrd="0" parTransId="{6ACF983F-0CFE-4DCD-8E1C-1A6B2D88A2B3}" sibTransId="{E3FC22F8-72BF-4B49-9A78-64EE93FA0A10}"/>
    <dgm:cxn modelId="{3C1FCB9B-D32D-482D-B36E-38185F88ED25}" type="presOf" srcId="{9DD4D9A4-3860-4D39-951B-08B4427428B2}" destId="{28CB1110-8B45-4389-9A89-DA6ADB260AD1}" srcOrd="0" destOrd="0" presId="urn:microsoft.com/office/officeart/2008/layout/LinedList"/>
    <dgm:cxn modelId="{CA7465CF-5E46-4C8B-826A-753B1FB6263C}" type="presOf" srcId="{7BCA90E6-680E-4C53-9D8E-C5071101D334}" destId="{212A6EAE-1C9A-4B44-84EE-ACBEBA146D94}" srcOrd="0" destOrd="0" presId="urn:microsoft.com/office/officeart/2008/layout/LinedList"/>
    <dgm:cxn modelId="{96D810FB-89F0-4065-B1E6-B79A8F3EAACF}" srcId="{86AB0252-5A41-44C4-9C45-D99659B7B311}" destId="{9DD4D9A4-3860-4D39-951B-08B4427428B2}" srcOrd="3" destOrd="0" parTransId="{AE7969C2-20B6-4971-82DE-096A2ED0E9C4}" sibTransId="{42E3121A-2D3D-4D50-89EC-363EE01B7BC7}"/>
    <dgm:cxn modelId="{A28CBFA4-A7B1-4E5D-8A8C-B507391E2E34}" type="presParOf" srcId="{939C4D70-CDEC-435F-9F8B-30B0EEAF765F}" destId="{49A495F6-33CE-4C04-A7BC-5BCB56A1AADF}" srcOrd="0" destOrd="0" presId="urn:microsoft.com/office/officeart/2008/layout/LinedList"/>
    <dgm:cxn modelId="{F1638FCB-9CD9-4773-8E29-4B6E50CFCDD7}" type="presParOf" srcId="{939C4D70-CDEC-435F-9F8B-30B0EEAF765F}" destId="{1281412E-9AE4-4579-BA18-A105AAB46605}" srcOrd="1" destOrd="0" presId="urn:microsoft.com/office/officeart/2008/layout/LinedList"/>
    <dgm:cxn modelId="{440DE1DE-B9C4-4385-8FD7-547B5DBA22EB}" type="presParOf" srcId="{1281412E-9AE4-4579-BA18-A105AAB46605}" destId="{C7ACEC0E-DD6D-44DA-B100-3AF9CC65CBB7}" srcOrd="0" destOrd="0" presId="urn:microsoft.com/office/officeart/2008/layout/LinedList"/>
    <dgm:cxn modelId="{4720DDB2-704D-4E56-A0C5-DA92FB087DDE}" type="presParOf" srcId="{1281412E-9AE4-4579-BA18-A105AAB46605}" destId="{B2AE479E-FD1C-4615-82C7-667341D5AC95}" srcOrd="1" destOrd="0" presId="urn:microsoft.com/office/officeart/2008/layout/LinedList"/>
    <dgm:cxn modelId="{B2BEBA49-413E-4046-8CA4-9E19D5DE4957}" type="presParOf" srcId="{939C4D70-CDEC-435F-9F8B-30B0EEAF765F}" destId="{DBC14B74-CEB7-49E3-A515-B45A4C9107D5}" srcOrd="2" destOrd="0" presId="urn:microsoft.com/office/officeart/2008/layout/LinedList"/>
    <dgm:cxn modelId="{6646C406-A279-4588-BE4B-7CEE55F6B0C0}" type="presParOf" srcId="{939C4D70-CDEC-435F-9F8B-30B0EEAF765F}" destId="{AA756898-64D3-4F21-80AB-445DE52FEF86}" srcOrd="3" destOrd="0" presId="urn:microsoft.com/office/officeart/2008/layout/LinedList"/>
    <dgm:cxn modelId="{F9056BCC-1262-4148-8C01-8C33BCCD9362}" type="presParOf" srcId="{AA756898-64D3-4F21-80AB-445DE52FEF86}" destId="{F7AA5237-E272-4EED-85C9-6CC38FD79B4E}" srcOrd="0" destOrd="0" presId="urn:microsoft.com/office/officeart/2008/layout/LinedList"/>
    <dgm:cxn modelId="{DD60FC05-3B14-410C-BFAE-6C6B870E48B1}" type="presParOf" srcId="{AA756898-64D3-4F21-80AB-445DE52FEF86}" destId="{4BCD2677-34B1-43B8-A6E6-61BFF537D63F}" srcOrd="1" destOrd="0" presId="urn:microsoft.com/office/officeart/2008/layout/LinedList"/>
    <dgm:cxn modelId="{753D50BE-7CAF-4AEE-8DDF-6A8F2E9A7B50}" type="presParOf" srcId="{939C4D70-CDEC-435F-9F8B-30B0EEAF765F}" destId="{821323E9-2301-4E56-AA8F-9D7BE444B06E}" srcOrd="4" destOrd="0" presId="urn:microsoft.com/office/officeart/2008/layout/LinedList"/>
    <dgm:cxn modelId="{7F6ADD53-F123-4B3B-86BD-97CE82201FE1}" type="presParOf" srcId="{939C4D70-CDEC-435F-9F8B-30B0EEAF765F}" destId="{64CC74A1-DE45-4511-96C1-B1CCD6DA600D}" srcOrd="5" destOrd="0" presId="urn:microsoft.com/office/officeart/2008/layout/LinedList"/>
    <dgm:cxn modelId="{7DA83F08-999C-4946-80C0-371014B93496}" type="presParOf" srcId="{64CC74A1-DE45-4511-96C1-B1CCD6DA600D}" destId="{212A6EAE-1C9A-4B44-84EE-ACBEBA146D94}" srcOrd="0" destOrd="0" presId="urn:microsoft.com/office/officeart/2008/layout/LinedList"/>
    <dgm:cxn modelId="{92BCA95B-B2BD-4891-B1E9-0EA944F857D8}" type="presParOf" srcId="{64CC74A1-DE45-4511-96C1-B1CCD6DA600D}" destId="{06451142-37A3-414C-ADAF-85EDE2A7C147}" srcOrd="1" destOrd="0" presId="urn:microsoft.com/office/officeart/2008/layout/LinedList"/>
    <dgm:cxn modelId="{167D8FD7-587C-460B-85A3-05D20FBD6172}" type="presParOf" srcId="{939C4D70-CDEC-435F-9F8B-30B0EEAF765F}" destId="{BFDF7549-2ED2-4958-A55B-8F37DB55B61D}" srcOrd="6" destOrd="0" presId="urn:microsoft.com/office/officeart/2008/layout/LinedList"/>
    <dgm:cxn modelId="{0766E6A3-E00C-408E-A169-50B9925411CE}" type="presParOf" srcId="{939C4D70-CDEC-435F-9F8B-30B0EEAF765F}" destId="{C2A8DCA1-F49A-4FEE-841E-FFB71925C4AA}" srcOrd="7" destOrd="0" presId="urn:microsoft.com/office/officeart/2008/layout/LinedList"/>
    <dgm:cxn modelId="{10C067D5-63D9-42EE-AAD6-228B1C103D66}" type="presParOf" srcId="{C2A8DCA1-F49A-4FEE-841E-FFB71925C4AA}" destId="{28CB1110-8B45-4389-9A89-DA6ADB260AD1}" srcOrd="0" destOrd="0" presId="urn:microsoft.com/office/officeart/2008/layout/LinedList"/>
    <dgm:cxn modelId="{521C84DF-3897-45E5-BCFA-08366E8EE029}" type="presParOf" srcId="{C2A8DCA1-F49A-4FEE-841E-FFB71925C4AA}" destId="{D281D7FD-0A05-4004-BC95-DF5A001F7783}" srcOrd="1" destOrd="0" presId="urn:microsoft.com/office/officeart/2008/layout/LinedList"/>
    <dgm:cxn modelId="{3650C92C-1C29-424E-BD4F-7B7E008E6A28}" type="presParOf" srcId="{939C4D70-CDEC-435F-9F8B-30B0EEAF765F}" destId="{33DD7BBE-CBCE-4FD5-8CF3-F05DC241F42E}" srcOrd="8" destOrd="0" presId="urn:microsoft.com/office/officeart/2008/layout/LinedList"/>
    <dgm:cxn modelId="{F6E76C15-7FD6-49DE-B4A7-289577D97F37}" type="presParOf" srcId="{939C4D70-CDEC-435F-9F8B-30B0EEAF765F}" destId="{EA89CDB9-67B1-44A1-87AC-B7EBFAD846C4}" srcOrd="9" destOrd="0" presId="urn:microsoft.com/office/officeart/2008/layout/LinedList"/>
    <dgm:cxn modelId="{D50F1B2D-F3A6-4494-8561-E6079351A0F3}" type="presParOf" srcId="{EA89CDB9-67B1-44A1-87AC-B7EBFAD846C4}" destId="{D5836901-3975-43C1-901F-F6C2824BE010}" srcOrd="0" destOrd="0" presId="urn:microsoft.com/office/officeart/2008/layout/LinedList"/>
    <dgm:cxn modelId="{496C715D-BF40-4008-BD77-C0D9D2908507}" type="presParOf" srcId="{EA89CDB9-67B1-44A1-87AC-B7EBFAD846C4}" destId="{50E53C4F-BCFE-4144-8273-A9AF2262C0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143949-162B-4FFE-A327-3893086DD5EA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0F6006E-981C-4A61-B337-4113A79610A7}">
      <dgm:prSet/>
      <dgm:spPr/>
      <dgm:t>
        <a:bodyPr/>
        <a:lstStyle/>
        <a:p>
          <a:r>
            <a:rPr lang="en-US"/>
            <a:t>Mulighet for nettundervisning i ett eller flere fag – også utenfor  skolen</a:t>
          </a:r>
        </a:p>
      </dgm:t>
    </dgm:pt>
    <dgm:pt modelId="{B764E57E-76C1-409E-A798-DEDB6F742F43}" type="parTrans" cxnId="{17644946-3D52-47FB-B4FB-66BF6A690366}">
      <dgm:prSet/>
      <dgm:spPr/>
      <dgm:t>
        <a:bodyPr/>
        <a:lstStyle/>
        <a:p>
          <a:endParaRPr lang="en-US"/>
        </a:p>
      </dgm:t>
    </dgm:pt>
    <dgm:pt modelId="{F9C1DB7A-5EC0-4820-8265-8BDF317A2911}" type="sibTrans" cxnId="{17644946-3D52-47FB-B4FB-66BF6A690366}">
      <dgm:prSet/>
      <dgm:spPr/>
      <dgm:t>
        <a:bodyPr/>
        <a:lstStyle/>
        <a:p>
          <a:endParaRPr lang="en-US"/>
        </a:p>
      </dgm:t>
    </dgm:pt>
    <dgm:pt modelId="{FE77F9B4-021C-4064-AC76-5DC3AEE69ACE}">
      <dgm:prSet/>
      <dgm:spPr/>
      <dgm:t>
        <a:bodyPr/>
        <a:lstStyle/>
        <a:p>
          <a:r>
            <a:rPr lang="en-US"/>
            <a:t>Mer praktisk arbeid og læring – mer praksis i bedrifter</a:t>
          </a:r>
        </a:p>
      </dgm:t>
    </dgm:pt>
    <dgm:pt modelId="{DB6B96F4-4540-4F6E-A9EC-95747656FC21}" type="parTrans" cxnId="{C6A01022-9AEC-464A-9077-1166CFF5EA84}">
      <dgm:prSet/>
      <dgm:spPr/>
      <dgm:t>
        <a:bodyPr/>
        <a:lstStyle/>
        <a:p>
          <a:endParaRPr lang="en-US"/>
        </a:p>
      </dgm:t>
    </dgm:pt>
    <dgm:pt modelId="{F31DF4B4-7C6E-46F3-AC2A-8B69A8A776EC}" type="sibTrans" cxnId="{C6A01022-9AEC-464A-9077-1166CFF5EA84}">
      <dgm:prSet/>
      <dgm:spPr/>
      <dgm:t>
        <a:bodyPr/>
        <a:lstStyle/>
        <a:p>
          <a:endParaRPr lang="en-US"/>
        </a:p>
      </dgm:t>
    </dgm:pt>
    <dgm:pt modelId="{D282F3F0-2EFF-41C5-ABE4-C269856B05DC}">
      <dgm:prSet/>
      <dgm:spPr/>
      <dgm:t>
        <a:bodyPr/>
        <a:lstStyle/>
        <a:p>
          <a:r>
            <a:rPr lang="en-US"/>
            <a:t>Ta fellesfag yrkesfag på skolen og resten ute i bedrifter</a:t>
          </a:r>
        </a:p>
      </dgm:t>
    </dgm:pt>
    <dgm:pt modelId="{FCFA0FC2-5D05-4908-BD71-766604C35037}" type="parTrans" cxnId="{D2316F56-FF66-43BA-894E-36EEF9D3CCD5}">
      <dgm:prSet/>
      <dgm:spPr/>
      <dgm:t>
        <a:bodyPr/>
        <a:lstStyle/>
        <a:p>
          <a:endParaRPr lang="en-US"/>
        </a:p>
      </dgm:t>
    </dgm:pt>
    <dgm:pt modelId="{A6CEC6DC-F51A-4528-9FB7-6C7F9C24CC9A}" type="sibTrans" cxnId="{D2316F56-FF66-43BA-894E-36EEF9D3CCD5}">
      <dgm:prSet/>
      <dgm:spPr/>
      <dgm:t>
        <a:bodyPr/>
        <a:lstStyle/>
        <a:p>
          <a:endParaRPr lang="en-US"/>
        </a:p>
      </dgm:t>
    </dgm:pt>
    <dgm:pt modelId="{1BEB6C8B-368E-484E-B559-BFEDA3E88967}">
      <dgm:prSet/>
      <dgm:spPr/>
      <dgm:t>
        <a:bodyPr/>
        <a:lstStyle/>
        <a:p>
          <a:r>
            <a:rPr lang="en-US"/>
            <a:t>En modell for yrkesfag der man går på skole ett år og er lærling i tre år.</a:t>
          </a:r>
        </a:p>
      </dgm:t>
    </dgm:pt>
    <dgm:pt modelId="{88C6BA7E-C245-4340-ABBB-E91189BF497B}" type="parTrans" cxnId="{194EC1BF-9DC1-486D-8D1E-BC76BA66F2DB}">
      <dgm:prSet/>
      <dgm:spPr/>
      <dgm:t>
        <a:bodyPr/>
        <a:lstStyle/>
        <a:p>
          <a:endParaRPr lang="en-US"/>
        </a:p>
      </dgm:t>
    </dgm:pt>
    <dgm:pt modelId="{ACA5CDCB-9494-41B5-9E3B-F5378839BBEE}" type="sibTrans" cxnId="{194EC1BF-9DC1-486D-8D1E-BC76BA66F2DB}">
      <dgm:prSet/>
      <dgm:spPr/>
      <dgm:t>
        <a:bodyPr/>
        <a:lstStyle/>
        <a:p>
          <a:endParaRPr lang="en-US"/>
        </a:p>
      </dgm:t>
    </dgm:pt>
    <dgm:pt modelId="{ABB9988A-340C-46BC-8748-1BA82DEEF627}">
      <dgm:prSet/>
      <dgm:spPr/>
      <dgm:t>
        <a:bodyPr/>
        <a:lstStyle/>
        <a:p>
          <a:r>
            <a:rPr lang="en-US" dirty="0" err="1"/>
            <a:t>Samarbeid</a:t>
          </a:r>
          <a:r>
            <a:rPr lang="en-US" dirty="0"/>
            <a:t> </a:t>
          </a:r>
          <a:r>
            <a:rPr lang="en-US" dirty="0" err="1"/>
            <a:t>mellom</a:t>
          </a:r>
          <a:r>
            <a:rPr lang="en-US" dirty="0"/>
            <a:t> </a:t>
          </a:r>
          <a:r>
            <a:rPr lang="en-US" dirty="0" err="1"/>
            <a:t>nærskoler</a:t>
          </a:r>
          <a:r>
            <a:rPr lang="en-US" dirty="0"/>
            <a:t> </a:t>
          </a:r>
          <a:r>
            <a:rPr lang="en-US" dirty="0" err="1"/>
            <a:t>f,eks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realfag</a:t>
          </a:r>
          <a:r>
            <a:rPr lang="en-US" dirty="0"/>
            <a:t> </a:t>
          </a:r>
          <a:r>
            <a:rPr lang="en-US" dirty="0" err="1"/>
            <a:t>eller</a:t>
          </a:r>
          <a:r>
            <a:rPr lang="en-US" dirty="0"/>
            <a:t> </a:t>
          </a:r>
          <a:r>
            <a:rPr lang="en-US" dirty="0" err="1"/>
            <a:t>språkfag</a:t>
          </a:r>
          <a:endParaRPr lang="en-US" dirty="0"/>
        </a:p>
      </dgm:t>
    </dgm:pt>
    <dgm:pt modelId="{42392D5F-85EB-4E45-8955-5D7CC7A59441}" type="parTrans" cxnId="{10C57BF9-33D2-4D45-8D21-89F07F5D1EA8}">
      <dgm:prSet/>
      <dgm:spPr/>
      <dgm:t>
        <a:bodyPr/>
        <a:lstStyle/>
        <a:p>
          <a:endParaRPr lang="en-US"/>
        </a:p>
      </dgm:t>
    </dgm:pt>
    <dgm:pt modelId="{C0D9C84A-621B-4707-843C-326D92B36588}" type="sibTrans" cxnId="{10C57BF9-33D2-4D45-8D21-89F07F5D1EA8}">
      <dgm:prSet/>
      <dgm:spPr/>
      <dgm:t>
        <a:bodyPr/>
        <a:lstStyle/>
        <a:p>
          <a:endParaRPr lang="en-US"/>
        </a:p>
      </dgm:t>
    </dgm:pt>
    <dgm:pt modelId="{40078B74-1A21-4E2A-B7DF-E9A1B11ECCEA}">
      <dgm:prSet/>
      <dgm:spPr/>
      <dgm:t>
        <a:bodyPr/>
        <a:lstStyle/>
        <a:p>
          <a:r>
            <a:rPr lang="en-US"/>
            <a:t>Periodisert undervisning – fellesfag en periode så programfag</a:t>
          </a:r>
        </a:p>
      </dgm:t>
    </dgm:pt>
    <dgm:pt modelId="{15919E80-0625-442F-B191-FEB0E07BAC3A}" type="parTrans" cxnId="{D8258806-C548-45F9-8964-7502949D6315}">
      <dgm:prSet/>
      <dgm:spPr/>
      <dgm:t>
        <a:bodyPr/>
        <a:lstStyle/>
        <a:p>
          <a:endParaRPr lang="en-US"/>
        </a:p>
      </dgm:t>
    </dgm:pt>
    <dgm:pt modelId="{1CDDDDAD-7F0B-4685-B142-53EB721945F2}" type="sibTrans" cxnId="{D8258806-C548-45F9-8964-7502949D6315}">
      <dgm:prSet/>
      <dgm:spPr/>
      <dgm:t>
        <a:bodyPr/>
        <a:lstStyle/>
        <a:p>
          <a:endParaRPr lang="en-US"/>
        </a:p>
      </dgm:t>
    </dgm:pt>
    <dgm:pt modelId="{31273F45-0CAE-4301-80D4-2BE263DCBE64}">
      <dgm:prSet/>
      <dgm:spPr/>
      <dgm:t>
        <a:bodyPr/>
        <a:lstStyle/>
        <a:p>
          <a:r>
            <a:rPr lang="en-US"/>
            <a:t>Mer fleksibel timeplan – kunne velge hvilket år du vil ta hvilket fag.</a:t>
          </a:r>
        </a:p>
      </dgm:t>
    </dgm:pt>
    <dgm:pt modelId="{5C2E8782-B4F7-447C-B1A1-E1470DF50FF7}" type="parTrans" cxnId="{C7134EFF-59E6-446B-8AC8-566DFDA9B713}">
      <dgm:prSet/>
      <dgm:spPr/>
      <dgm:t>
        <a:bodyPr/>
        <a:lstStyle/>
        <a:p>
          <a:endParaRPr lang="en-US"/>
        </a:p>
      </dgm:t>
    </dgm:pt>
    <dgm:pt modelId="{873DF621-0F21-4ADD-85DC-25EFB2A7AE2E}" type="sibTrans" cxnId="{C7134EFF-59E6-446B-8AC8-566DFDA9B713}">
      <dgm:prSet/>
      <dgm:spPr/>
      <dgm:t>
        <a:bodyPr/>
        <a:lstStyle/>
        <a:p>
          <a:endParaRPr lang="en-US"/>
        </a:p>
      </dgm:t>
    </dgm:pt>
    <dgm:pt modelId="{3B25D8AD-2C33-454C-9857-EE3E977D1B8A}">
      <dgm:prSet/>
      <dgm:spPr/>
      <dgm:t>
        <a:bodyPr/>
        <a:lstStyle/>
        <a:p>
          <a:r>
            <a:rPr lang="en-US"/>
            <a:t>Flere TAF-linjer som den på Raufoss vgs</a:t>
          </a:r>
        </a:p>
      </dgm:t>
    </dgm:pt>
    <dgm:pt modelId="{FBA622AF-0E94-4E1B-807A-E4873C01E5D8}" type="parTrans" cxnId="{B0507117-B482-4CE6-8786-84A2C84B682F}">
      <dgm:prSet/>
      <dgm:spPr/>
      <dgm:t>
        <a:bodyPr/>
        <a:lstStyle/>
        <a:p>
          <a:endParaRPr lang="en-US"/>
        </a:p>
      </dgm:t>
    </dgm:pt>
    <dgm:pt modelId="{BAA791CC-DF5D-406A-90F8-E8F9F9E2896B}" type="sibTrans" cxnId="{B0507117-B482-4CE6-8786-84A2C84B682F}">
      <dgm:prSet/>
      <dgm:spPr/>
      <dgm:t>
        <a:bodyPr/>
        <a:lstStyle/>
        <a:p>
          <a:endParaRPr lang="en-US"/>
        </a:p>
      </dgm:t>
    </dgm:pt>
    <dgm:pt modelId="{067190A4-6934-486C-BA85-C2EBAFCFB54A}">
      <dgm:prSet/>
      <dgm:spPr/>
      <dgm:t>
        <a:bodyPr/>
        <a:lstStyle/>
        <a:p>
          <a:r>
            <a:rPr lang="en-US" dirty="0" err="1"/>
            <a:t>Forelesniger</a:t>
          </a:r>
          <a:r>
            <a:rPr lang="en-US" dirty="0"/>
            <a:t> av </a:t>
          </a:r>
          <a:r>
            <a:rPr lang="en-US" dirty="0" err="1"/>
            <a:t>spesialister</a:t>
          </a:r>
          <a:r>
            <a:rPr lang="en-US" dirty="0"/>
            <a:t> </a:t>
          </a:r>
          <a:r>
            <a:rPr lang="en-US" dirty="0" err="1"/>
            <a:t>innen</a:t>
          </a:r>
          <a:r>
            <a:rPr lang="en-US" dirty="0"/>
            <a:t> </a:t>
          </a:r>
          <a:r>
            <a:rPr lang="en-US" dirty="0" err="1"/>
            <a:t>yrkesfag</a:t>
          </a:r>
          <a:r>
            <a:rPr lang="en-US" dirty="0"/>
            <a:t> </a:t>
          </a:r>
          <a:r>
            <a:rPr lang="en-US" dirty="0" err="1"/>
            <a:t>noen</a:t>
          </a:r>
          <a:r>
            <a:rPr lang="en-US" dirty="0"/>
            <a:t> ganger pr semester</a:t>
          </a:r>
        </a:p>
      </dgm:t>
    </dgm:pt>
    <dgm:pt modelId="{0F26B578-AD46-409E-A5B2-BB624112CFD2}" type="parTrans" cxnId="{7F61245C-6F68-4978-AF85-50869C224F10}">
      <dgm:prSet/>
      <dgm:spPr/>
      <dgm:t>
        <a:bodyPr/>
        <a:lstStyle/>
        <a:p>
          <a:endParaRPr lang="en-US"/>
        </a:p>
      </dgm:t>
    </dgm:pt>
    <dgm:pt modelId="{665B197E-B43A-4BC3-AB35-D51A30F1BDC8}" type="sibTrans" cxnId="{7F61245C-6F68-4978-AF85-50869C224F10}">
      <dgm:prSet/>
      <dgm:spPr/>
      <dgm:t>
        <a:bodyPr/>
        <a:lstStyle/>
        <a:p>
          <a:endParaRPr lang="en-US"/>
        </a:p>
      </dgm:t>
    </dgm:pt>
    <dgm:pt modelId="{2ED03484-94DF-43D1-82FB-D01AE51ED462}">
      <dgm:prSet/>
      <dgm:spPr/>
      <dgm:t>
        <a:bodyPr/>
        <a:lstStyle/>
        <a:p>
          <a:r>
            <a:rPr lang="en-US"/>
            <a:t>Flere valgmuligheter innen det enkelte fag, slik som i matematikk.</a:t>
          </a:r>
        </a:p>
      </dgm:t>
    </dgm:pt>
    <dgm:pt modelId="{83570F0D-3048-46F3-98A3-80EE10A0AEA6}" type="parTrans" cxnId="{02DD0EF9-190E-44F2-A4EF-9B8DCAB42E91}">
      <dgm:prSet/>
      <dgm:spPr/>
      <dgm:t>
        <a:bodyPr/>
        <a:lstStyle/>
        <a:p>
          <a:endParaRPr lang="en-US"/>
        </a:p>
      </dgm:t>
    </dgm:pt>
    <dgm:pt modelId="{7CD33940-18FC-48C2-A1AF-DA15DC1E2314}" type="sibTrans" cxnId="{02DD0EF9-190E-44F2-A4EF-9B8DCAB42E91}">
      <dgm:prSet/>
      <dgm:spPr/>
      <dgm:t>
        <a:bodyPr/>
        <a:lstStyle/>
        <a:p>
          <a:endParaRPr lang="en-US"/>
        </a:p>
      </dgm:t>
    </dgm:pt>
    <dgm:pt modelId="{70AA1017-21A3-49EB-BBEC-F1FF6303CAF7}" type="pres">
      <dgm:prSet presAssocID="{B5143949-162B-4FFE-A327-3893086DD5EA}" presName="diagram" presStyleCnt="0">
        <dgm:presLayoutVars>
          <dgm:dir/>
          <dgm:resizeHandles val="exact"/>
        </dgm:presLayoutVars>
      </dgm:prSet>
      <dgm:spPr/>
    </dgm:pt>
    <dgm:pt modelId="{593119BA-0E6D-46E2-8FB6-B746B6544D78}" type="pres">
      <dgm:prSet presAssocID="{B0F6006E-981C-4A61-B337-4113A79610A7}" presName="node" presStyleLbl="node1" presStyleIdx="0" presStyleCnt="10">
        <dgm:presLayoutVars>
          <dgm:bulletEnabled val="1"/>
        </dgm:presLayoutVars>
      </dgm:prSet>
      <dgm:spPr/>
    </dgm:pt>
    <dgm:pt modelId="{4EB1D5D0-6A7F-4808-A769-DB39B238C7BF}" type="pres">
      <dgm:prSet presAssocID="{F9C1DB7A-5EC0-4820-8265-8BDF317A2911}" presName="sibTrans" presStyleCnt="0"/>
      <dgm:spPr/>
    </dgm:pt>
    <dgm:pt modelId="{8260CABD-B0FF-4D86-B498-185C0FF16134}" type="pres">
      <dgm:prSet presAssocID="{FE77F9B4-021C-4064-AC76-5DC3AEE69ACE}" presName="node" presStyleLbl="node1" presStyleIdx="1" presStyleCnt="10">
        <dgm:presLayoutVars>
          <dgm:bulletEnabled val="1"/>
        </dgm:presLayoutVars>
      </dgm:prSet>
      <dgm:spPr/>
    </dgm:pt>
    <dgm:pt modelId="{7F8D862B-3C1A-45A0-8A8B-30ADF5CB320D}" type="pres">
      <dgm:prSet presAssocID="{F31DF4B4-7C6E-46F3-AC2A-8B69A8A776EC}" presName="sibTrans" presStyleCnt="0"/>
      <dgm:spPr/>
    </dgm:pt>
    <dgm:pt modelId="{BC882580-1868-4413-AE01-71C881A35A57}" type="pres">
      <dgm:prSet presAssocID="{D282F3F0-2EFF-41C5-ABE4-C269856B05DC}" presName="node" presStyleLbl="node1" presStyleIdx="2" presStyleCnt="10">
        <dgm:presLayoutVars>
          <dgm:bulletEnabled val="1"/>
        </dgm:presLayoutVars>
      </dgm:prSet>
      <dgm:spPr/>
    </dgm:pt>
    <dgm:pt modelId="{45FC1BB3-5E58-4146-9D61-2AF17474AEBF}" type="pres">
      <dgm:prSet presAssocID="{A6CEC6DC-F51A-4528-9FB7-6C7F9C24CC9A}" presName="sibTrans" presStyleCnt="0"/>
      <dgm:spPr/>
    </dgm:pt>
    <dgm:pt modelId="{35DE055F-CC78-4D9A-B28E-F7C2A49C2D3E}" type="pres">
      <dgm:prSet presAssocID="{1BEB6C8B-368E-484E-B559-BFEDA3E88967}" presName="node" presStyleLbl="node1" presStyleIdx="3" presStyleCnt="10">
        <dgm:presLayoutVars>
          <dgm:bulletEnabled val="1"/>
        </dgm:presLayoutVars>
      </dgm:prSet>
      <dgm:spPr/>
    </dgm:pt>
    <dgm:pt modelId="{E3ED1ED3-0E44-4CE7-B312-E9F2E07DAA6C}" type="pres">
      <dgm:prSet presAssocID="{ACA5CDCB-9494-41B5-9E3B-F5378839BBEE}" presName="sibTrans" presStyleCnt="0"/>
      <dgm:spPr/>
    </dgm:pt>
    <dgm:pt modelId="{7EA2F78D-32A2-4D4C-9BF5-9DFDE40C70C3}" type="pres">
      <dgm:prSet presAssocID="{ABB9988A-340C-46BC-8748-1BA82DEEF627}" presName="node" presStyleLbl="node1" presStyleIdx="4" presStyleCnt="10">
        <dgm:presLayoutVars>
          <dgm:bulletEnabled val="1"/>
        </dgm:presLayoutVars>
      </dgm:prSet>
      <dgm:spPr/>
    </dgm:pt>
    <dgm:pt modelId="{277661C9-5685-45E7-A632-4CF1C0AADA1E}" type="pres">
      <dgm:prSet presAssocID="{C0D9C84A-621B-4707-843C-326D92B36588}" presName="sibTrans" presStyleCnt="0"/>
      <dgm:spPr/>
    </dgm:pt>
    <dgm:pt modelId="{253738F9-5CCF-4B36-BD40-2F085581A798}" type="pres">
      <dgm:prSet presAssocID="{40078B74-1A21-4E2A-B7DF-E9A1B11ECCEA}" presName="node" presStyleLbl="node1" presStyleIdx="5" presStyleCnt="10">
        <dgm:presLayoutVars>
          <dgm:bulletEnabled val="1"/>
        </dgm:presLayoutVars>
      </dgm:prSet>
      <dgm:spPr/>
    </dgm:pt>
    <dgm:pt modelId="{DB211725-DDAB-4484-8C7D-E29A45CE1030}" type="pres">
      <dgm:prSet presAssocID="{1CDDDDAD-7F0B-4685-B142-53EB721945F2}" presName="sibTrans" presStyleCnt="0"/>
      <dgm:spPr/>
    </dgm:pt>
    <dgm:pt modelId="{89ECE125-C8DD-4703-AB7E-3A152E7CAEDA}" type="pres">
      <dgm:prSet presAssocID="{31273F45-0CAE-4301-80D4-2BE263DCBE64}" presName="node" presStyleLbl="node1" presStyleIdx="6" presStyleCnt="10">
        <dgm:presLayoutVars>
          <dgm:bulletEnabled val="1"/>
        </dgm:presLayoutVars>
      </dgm:prSet>
      <dgm:spPr/>
    </dgm:pt>
    <dgm:pt modelId="{2018FB03-3355-4607-B1F7-6034FDA316C9}" type="pres">
      <dgm:prSet presAssocID="{873DF621-0F21-4ADD-85DC-25EFB2A7AE2E}" presName="sibTrans" presStyleCnt="0"/>
      <dgm:spPr/>
    </dgm:pt>
    <dgm:pt modelId="{173DF66D-8F03-41FC-9BCF-5DD2D8063A7E}" type="pres">
      <dgm:prSet presAssocID="{3B25D8AD-2C33-454C-9857-EE3E977D1B8A}" presName="node" presStyleLbl="node1" presStyleIdx="7" presStyleCnt="10">
        <dgm:presLayoutVars>
          <dgm:bulletEnabled val="1"/>
        </dgm:presLayoutVars>
      </dgm:prSet>
      <dgm:spPr/>
    </dgm:pt>
    <dgm:pt modelId="{D4AEDA8F-A699-4C1A-B127-59A90FA48CB1}" type="pres">
      <dgm:prSet presAssocID="{BAA791CC-DF5D-406A-90F8-E8F9F9E2896B}" presName="sibTrans" presStyleCnt="0"/>
      <dgm:spPr/>
    </dgm:pt>
    <dgm:pt modelId="{C86B34FE-9874-4163-9CEC-2282FC4C318B}" type="pres">
      <dgm:prSet presAssocID="{067190A4-6934-486C-BA85-C2EBAFCFB54A}" presName="node" presStyleLbl="node1" presStyleIdx="8" presStyleCnt="10">
        <dgm:presLayoutVars>
          <dgm:bulletEnabled val="1"/>
        </dgm:presLayoutVars>
      </dgm:prSet>
      <dgm:spPr/>
    </dgm:pt>
    <dgm:pt modelId="{91776313-48DA-4561-B0BF-F99EB78E9079}" type="pres">
      <dgm:prSet presAssocID="{665B197E-B43A-4BC3-AB35-D51A30F1BDC8}" presName="sibTrans" presStyleCnt="0"/>
      <dgm:spPr/>
    </dgm:pt>
    <dgm:pt modelId="{44F823A2-A559-4512-AB32-81AFFBBC0166}" type="pres">
      <dgm:prSet presAssocID="{2ED03484-94DF-43D1-82FB-D01AE51ED462}" presName="node" presStyleLbl="node1" presStyleIdx="9" presStyleCnt="10">
        <dgm:presLayoutVars>
          <dgm:bulletEnabled val="1"/>
        </dgm:presLayoutVars>
      </dgm:prSet>
      <dgm:spPr/>
    </dgm:pt>
  </dgm:ptLst>
  <dgm:cxnLst>
    <dgm:cxn modelId="{D8258806-C548-45F9-8964-7502949D6315}" srcId="{B5143949-162B-4FFE-A327-3893086DD5EA}" destId="{40078B74-1A21-4E2A-B7DF-E9A1B11ECCEA}" srcOrd="5" destOrd="0" parTransId="{15919E80-0625-442F-B191-FEB0E07BAC3A}" sibTransId="{1CDDDDAD-7F0B-4685-B142-53EB721945F2}"/>
    <dgm:cxn modelId="{B0507117-B482-4CE6-8786-84A2C84B682F}" srcId="{B5143949-162B-4FFE-A327-3893086DD5EA}" destId="{3B25D8AD-2C33-454C-9857-EE3E977D1B8A}" srcOrd="7" destOrd="0" parTransId="{FBA622AF-0E94-4E1B-807A-E4873C01E5D8}" sibTransId="{BAA791CC-DF5D-406A-90F8-E8F9F9E2896B}"/>
    <dgm:cxn modelId="{EAE50B18-7045-4A37-BD3A-FB8C005CCF89}" type="presOf" srcId="{D282F3F0-2EFF-41C5-ABE4-C269856B05DC}" destId="{BC882580-1868-4413-AE01-71C881A35A57}" srcOrd="0" destOrd="0" presId="urn:microsoft.com/office/officeart/2005/8/layout/default"/>
    <dgm:cxn modelId="{C6A01022-9AEC-464A-9077-1166CFF5EA84}" srcId="{B5143949-162B-4FFE-A327-3893086DD5EA}" destId="{FE77F9B4-021C-4064-AC76-5DC3AEE69ACE}" srcOrd="1" destOrd="0" parTransId="{DB6B96F4-4540-4F6E-A9EC-95747656FC21}" sibTransId="{F31DF4B4-7C6E-46F3-AC2A-8B69A8A776EC}"/>
    <dgm:cxn modelId="{9921C430-346F-447F-A74C-4AB9064E28B5}" type="presOf" srcId="{2ED03484-94DF-43D1-82FB-D01AE51ED462}" destId="{44F823A2-A559-4512-AB32-81AFFBBC0166}" srcOrd="0" destOrd="0" presId="urn:microsoft.com/office/officeart/2005/8/layout/default"/>
    <dgm:cxn modelId="{7F61245C-6F68-4978-AF85-50869C224F10}" srcId="{B5143949-162B-4FFE-A327-3893086DD5EA}" destId="{067190A4-6934-486C-BA85-C2EBAFCFB54A}" srcOrd="8" destOrd="0" parTransId="{0F26B578-AD46-409E-A5B2-BB624112CFD2}" sibTransId="{665B197E-B43A-4BC3-AB35-D51A30F1BDC8}"/>
    <dgm:cxn modelId="{17644946-3D52-47FB-B4FB-66BF6A690366}" srcId="{B5143949-162B-4FFE-A327-3893086DD5EA}" destId="{B0F6006E-981C-4A61-B337-4113A79610A7}" srcOrd="0" destOrd="0" parTransId="{B764E57E-76C1-409E-A798-DEDB6F742F43}" sibTransId="{F9C1DB7A-5EC0-4820-8265-8BDF317A2911}"/>
    <dgm:cxn modelId="{D2316F56-FF66-43BA-894E-36EEF9D3CCD5}" srcId="{B5143949-162B-4FFE-A327-3893086DD5EA}" destId="{D282F3F0-2EFF-41C5-ABE4-C269856B05DC}" srcOrd="2" destOrd="0" parTransId="{FCFA0FC2-5D05-4908-BD71-766604C35037}" sibTransId="{A6CEC6DC-F51A-4528-9FB7-6C7F9C24CC9A}"/>
    <dgm:cxn modelId="{0D952F8D-2D49-4588-9F80-608D2B36306F}" type="presOf" srcId="{40078B74-1A21-4E2A-B7DF-E9A1B11ECCEA}" destId="{253738F9-5CCF-4B36-BD40-2F085581A798}" srcOrd="0" destOrd="0" presId="urn:microsoft.com/office/officeart/2005/8/layout/default"/>
    <dgm:cxn modelId="{5946088E-26F2-49DC-9B6C-2D7FBE343108}" type="presOf" srcId="{1BEB6C8B-368E-484E-B559-BFEDA3E88967}" destId="{35DE055F-CC78-4D9A-B28E-F7C2A49C2D3E}" srcOrd="0" destOrd="0" presId="urn:microsoft.com/office/officeart/2005/8/layout/default"/>
    <dgm:cxn modelId="{4067C4BD-E10C-4E15-B07A-19C359A7E37E}" type="presOf" srcId="{B0F6006E-981C-4A61-B337-4113A79610A7}" destId="{593119BA-0E6D-46E2-8FB6-B746B6544D78}" srcOrd="0" destOrd="0" presId="urn:microsoft.com/office/officeart/2005/8/layout/default"/>
    <dgm:cxn modelId="{194EC1BF-9DC1-486D-8D1E-BC76BA66F2DB}" srcId="{B5143949-162B-4FFE-A327-3893086DD5EA}" destId="{1BEB6C8B-368E-484E-B559-BFEDA3E88967}" srcOrd="3" destOrd="0" parTransId="{88C6BA7E-C245-4340-ABBB-E91189BF497B}" sibTransId="{ACA5CDCB-9494-41B5-9E3B-F5378839BBEE}"/>
    <dgm:cxn modelId="{A49B1DD0-23FC-4BA6-89F2-8D91BEA25958}" type="presOf" srcId="{31273F45-0CAE-4301-80D4-2BE263DCBE64}" destId="{89ECE125-C8DD-4703-AB7E-3A152E7CAEDA}" srcOrd="0" destOrd="0" presId="urn:microsoft.com/office/officeart/2005/8/layout/default"/>
    <dgm:cxn modelId="{702720D1-3997-4378-9916-DC7295BB1F3F}" type="presOf" srcId="{FE77F9B4-021C-4064-AC76-5DC3AEE69ACE}" destId="{8260CABD-B0FF-4D86-B498-185C0FF16134}" srcOrd="0" destOrd="0" presId="urn:microsoft.com/office/officeart/2005/8/layout/default"/>
    <dgm:cxn modelId="{40AAE8DE-8876-44FF-B595-E234E2A62B8A}" type="presOf" srcId="{067190A4-6934-486C-BA85-C2EBAFCFB54A}" destId="{C86B34FE-9874-4163-9CEC-2282FC4C318B}" srcOrd="0" destOrd="0" presId="urn:microsoft.com/office/officeart/2005/8/layout/default"/>
    <dgm:cxn modelId="{902E43E2-7869-4926-A509-8DDC632CDE42}" type="presOf" srcId="{B5143949-162B-4FFE-A327-3893086DD5EA}" destId="{70AA1017-21A3-49EB-BBEC-F1FF6303CAF7}" srcOrd="0" destOrd="0" presId="urn:microsoft.com/office/officeart/2005/8/layout/default"/>
    <dgm:cxn modelId="{828FADED-DC09-4321-80C7-835F11789C9A}" type="presOf" srcId="{ABB9988A-340C-46BC-8748-1BA82DEEF627}" destId="{7EA2F78D-32A2-4D4C-9BF5-9DFDE40C70C3}" srcOrd="0" destOrd="0" presId="urn:microsoft.com/office/officeart/2005/8/layout/default"/>
    <dgm:cxn modelId="{AFB0E7F0-2404-44F5-9BDB-9B48C942EDA8}" type="presOf" srcId="{3B25D8AD-2C33-454C-9857-EE3E977D1B8A}" destId="{173DF66D-8F03-41FC-9BCF-5DD2D8063A7E}" srcOrd="0" destOrd="0" presId="urn:microsoft.com/office/officeart/2005/8/layout/default"/>
    <dgm:cxn modelId="{02DD0EF9-190E-44F2-A4EF-9B8DCAB42E91}" srcId="{B5143949-162B-4FFE-A327-3893086DD5EA}" destId="{2ED03484-94DF-43D1-82FB-D01AE51ED462}" srcOrd="9" destOrd="0" parTransId="{83570F0D-3048-46F3-98A3-80EE10A0AEA6}" sibTransId="{7CD33940-18FC-48C2-A1AF-DA15DC1E2314}"/>
    <dgm:cxn modelId="{10C57BF9-33D2-4D45-8D21-89F07F5D1EA8}" srcId="{B5143949-162B-4FFE-A327-3893086DD5EA}" destId="{ABB9988A-340C-46BC-8748-1BA82DEEF627}" srcOrd="4" destOrd="0" parTransId="{42392D5F-85EB-4E45-8955-5D7CC7A59441}" sibTransId="{C0D9C84A-621B-4707-843C-326D92B36588}"/>
    <dgm:cxn modelId="{C7134EFF-59E6-446B-8AC8-566DFDA9B713}" srcId="{B5143949-162B-4FFE-A327-3893086DD5EA}" destId="{31273F45-0CAE-4301-80D4-2BE263DCBE64}" srcOrd="6" destOrd="0" parTransId="{5C2E8782-B4F7-447C-B1A1-E1470DF50FF7}" sibTransId="{873DF621-0F21-4ADD-85DC-25EFB2A7AE2E}"/>
    <dgm:cxn modelId="{501482BB-14C6-460C-BC81-6DEA4B89F6F2}" type="presParOf" srcId="{70AA1017-21A3-49EB-BBEC-F1FF6303CAF7}" destId="{593119BA-0E6D-46E2-8FB6-B746B6544D78}" srcOrd="0" destOrd="0" presId="urn:microsoft.com/office/officeart/2005/8/layout/default"/>
    <dgm:cxn modelId="{A2C7D642-8178-41B9-AD48-E6CBCCECDA76}" type="presParOf" srcId="{70AA1017-21A3-49EB-BBEC-F1FF6303CAF7}" destId="{4EB1D5D0-6A7F-4808-A769-DB39B238C7BF}" srcOrd="1" destOrd="0" presId="urn:microsoft.com/office/officeart/2005/8/layout/default"/>
    <dgm:cxn modelId="{ABE111FF-94CC-4136-9068-ECBC93500AA4}" type="presParOf" srcId="{70AA1017-21A3-49EB-BBEC-F1FF6303CAF7}" destId="{8260CABD-B0FF-4D86-B498-185C0FF16134}" srcOrd="2" destOrd="0" presId="urn:microsoft.com/office/officeart/2005/8/layout/default"/>
    <dgm:cxn modelId="{7DA4F408-EAE2-4412-A908-310D0BB37C83}" type="presParOf" srcId="{70AA1017-21A3-49EB-BBEC-F1FF6303CAF7}" destId="{7F8D862B-3C1A-45A0-8A8B-30ADF5CB320D}" srcOrd="3" destOrd="0" presId="urn:microsoft.com/office/officeart/2005/8/layout/default"/>
    <dgm:cxn modelId="{1931B60B-9203-46BB-B535-9DE34446A06F}" type="presParOf" srcId="{70AA1017-21A3-49EB-BBEC-F1FF6303CAF7}" destId="{BC882580-1868-4413-AE01-71C881A35A57}" srcOrd="4" destOrd="0" presId="urn:microsoft.com/office/officeart/2005/8/layout/default"/>
    <dgm:cxn modelId="{B439A24F-B079-4444-A1CF-C5861CD4C467}" type="presParOf" srcId="{70AA1017-21A3-49EB-BBEC-F1FF6303CAF7}" destId="{45FC1BB3-5E58-4146-9D61-2AF17474AEBF}" srcOrd="5" destOrd="0" presId="urn:microsoft.com/office/officeart/2005/8/layout/default"/>
    <dgm:cxn modelId="{EF7972B3-D66A-405F-B35B-64169D1CBD2C}" type="presParOf" srcId="{70AA1017-21A3-49EB-BBEC-F1FF6303CAF7}" destId="{35DE055F-CC78-4D9A-B28E-F7C2A49C2D3E}" srcOrd="6" destOrd="0" presId="urn:microsoft.com/office/officeart/2005/8/layout/default"/>
    <dgm:cxn modelId="{4A92F743-31BD-419E-BF26-F544AEED5E8E}" type="presParOf" srcId="{70AA1017-21A3-49EB-BBEC-F1FF6303CAF7}" destId="{E3ED1ED3-0E44-4CE7-B312-E9F2E07DAA6C}" srcOrd="7" destOrd="0" presId="urn:microsoft.com/office/officeart/2005/8/layout/default"/>
    <dgm:cxn modelId="{40AAA6C9-EAC8-44B8-B61A-AB58C2F57390}" type="presParOf" srcId="{70AA1017-21A3-49EB-BBEC-F1FF6303CAF7}" destId="{7EA2F78D-32A2-4D4C-9BF5-9DFDE40C70C3}" srcOrd="8" destOrd="0" presId="urn:microsoft.com/office/officeart/2005/8/layout/default"/>
    <dgm:cxn modelId="{C45066A7-DFF1-46FB-A824-AEC12EB988BA}" type="presParOf" srcId="{70AA1017-21A3-49EB-BBEC-F1FF6303CAF7}" destId="{277661C9-5685-45E7-A632-4CF1C0AADA1E}" srcOrd="9" destOrd="0" presId="urn:microsoft.com/office/officeart/2005/8/layout/default"/>
    <dgm:cxn modelId="{11632E07-7AA0-4FAF-935C-2E48696E9C72}" type="presParOf" srcId="{70AA1017-21A3-49EB-BBEC-F1FF6303CAF7}" destId="{253738F9-5CCF-4B36-BD40-2F085581A798}" srcOrd="10" destOrd="0" presId="urn:microsoft.com/office/officeart/2005/8/layout/default"/>
    <dgm:cxn modelId="{03F4B449-C0AD-48C1-A26D-2A0F25495658}" type="presParOf" srcId="{70AA1017-21A3-49EB-BBEC-F1FF6303CAF7}" destId="{DB211725-DDAB-4484-8C7D-E29A45CE1030}" srcOrd="11" destOrd="0" presId="urn:microsoft.com/office/officeart/2005/8/layout/default"/>
    <dgm:cxn modelId="{1765E350-8941-42A2-89BD-256ECFE1C0B0}" type="presParOf" srcId="{70AA1017-21A3-49EB-BBEC-F1FF6303CAF7}" destId="{89ECE125-C8DD-4703-AB7E-3A152E7CAEDA}" srcOrd="12" destOrd="0" presId="urn:microsoft.com/office/officeart/2005/8/layout/default"/>
    <dgm:cxn modelId="{6A52A7C8-3B5D-4B57-95FC-D304D5C13E5A}" type="presParOf" srcId="{70AA1017-21A3-49EB-BBEC-F1FF6303CAF7}" destId="{2018FB03-3355-4607-B1F7-6034FDA316C9}" srcOrd="13" destOrd="0" presId="urn:microsoft.com/office/officeart/2005/8/layout/default"/>
    <dgm:cxn modelId="{4403EC8A-5AF6-4014-A1D7-16B0E8B58B4E}" type="presParOf" srcId="{70AA1017-21A3-49EB-BBEC-F1FF6303CAF7}" destId="{173DF66D-8F03-41FC-9BCF-5DD2D8063A7E}" srcOrd="14" destOrd="0" presId="urn:microsoft.com/office/officeart/2005/8/layout/default"/>
    <dgm:cxn modelId="{02E3DFAB-BEBD-44D3-AD85-1F751B4B4B8B}" type="presParOf" srcId="{70AA1017-21A3-49EB-BBEC-F1FF6303CAF7}" destId="{D4AEDA8F-A699-4C1A-B127-59A90FA48CB1}" srcOrd="15" destOrd="0" presId="urn:microsoft.com/office/officeart/2005/8/layout/default"/>
    <dgm:cxn modelId="{B25F3208-CA5F-4351-9CDC-62C6368FB36A}" type="presParOf" srcId="{70AA1017-21A3-49EB-BBEC-F1FF6303CAF7}" destId="{C86B34FE-9874-4163-9CEC-2282FC4C318B}" srcOrd="16" destOrd="0" presId="urn:microsoft.com/office/officeart/2005/8/layout/default"/>
    <dgm:cxn modelId="{F06BAA6E-97F7-4711-A35C-85B4EDFFEC12}" type="presParOf" srcId="{70AA1017-21A3-49EB-BBEC-F1FF6303CAF7}" destId="{91776313-48DA-4561-B0BF-F99EB78E9079}" srcOrd="17" destOrd="0" presId="urn:microsoft.com/office/officeart/2005/8/layout/default"/>
    <dgm:cxn modelId="{13B8B281-0B18-4570-BAC2-EE9D4DB2D155}" type="presParOf" srcId="{70AA1017-21A3-49EB-BBEC-F1FF6303CAF7}" destId="{44F823A2-A559-4512-AB32-81AFFBBC016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1659F-25FB-41C7-B410-1A924336B820}">
      <dsp:nvSpPr>
        <dsp:cNvPr id="0" name=""/>
        <dsp:cNvSpPr/>
      </dsp:nvSpPr>
      <dsp:spPr>
        <a:xfrm>
          <a:off x="2249" y="825625"/>
          <a:ext cx="1484629" cy="605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  Vår 2023</a:t>
          </a:r>
        </a:p>
      </dsp:txBody>
      <dsp:txXfrm>
        <a:off x="2249" y="825625"/>
        <a:ext cx="1484629" cy="403424"/>
      </dsp:txXfrm>
    </dsp:sp>
    <dsp:sp modelId="{478D5B15-D022-4D5A-B4F6-235566B16114}">
      <dsp:nvSpPr>
        <dsp:cNvPr id="0" name=""/>
        <dsp:cNvSpPr/>
      </dsp:nvSpPr>
      <dsp:spPr>
        <a:xfrm>
          <a:off x="326695" y="1344639"/>
          <a:ext cx="1284047" cy="1162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Ny opplæringslov vedtatt av stortinget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Nye forskrifter vedtas våren 2024</a:t>
          </a:r>
        </a:p>
      </dsp:txBody>
      <dsp:txXfrm>
        <a:off x="360742" y="1378686"/>
        <a:ext cx="1215953" cy="1094368"/>
      </dsp:txXfrm>
    </dsp:sp>
    <dsp:sp modelId="{6F01111B-2DBB-4BD4-BC32-F43113A4D258}">
      <dsp:nvSpPr>
        <dsp:cNvPr id="0" name=""/>
        <dsp:cNvSpPr/>
      </dsp:nvSpPr>
      <dsp:spPr>
        <a:xfrm rot="21444777">
          <a:off x="1665768" y="915304"/>
          <a:ext cx="408889" cy="399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1665829" y="997974"/>
        <a:ext cx="288945" cy="239889"/>
      </dsp:txXfrm>
    </dsp:sp>
    <dsp:sp modelId="{587558C4-BA76-4DBE-818C-97006E42E369}">
      <dsp:nvSpPr>
        <dsp:cNvPr id="0" name=""/>
        <dsp:cNvSpPr/>
      </dsp:nvSpPr>
      <dsp:spPr>
        <a:xfrm>
          <a:off x="2280195" y="800927"/>
          <a:ext cx="1469784" cy="65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  </a:t>
          </a:r>
          <a:r>
            <a:rPr lang="nb-NO" sz="1800" kern="1200" dirty="0"/>
            <a:t>Vår 2024</a:t>
          </a:r>
        </a:p>
      </dsp:txBody>
      <dsp:txXfrm>
        <a:off x="2280195" y="800927"/>
        <a:ext cx="1469784" cy="437639"/>
      </dsp:txXfrm>
    </dsp:sp>
    <dsp:sp modelId="{7160592D-12E0-4A07-BC21-77D18EB05CE2}">
      <dsp:nvSpPr>
        <dsp:cNvPr id="0" name=""/>
        <dsp:cNvSpPr/>
      </dsp:nvSpPr>
      <dsp:spPr>
        <a:xfrm>
          <a:off x="2720968" y="1363631"/>
          <a:ext cx="1190319" cy="1270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Høringsprosess</a:t>
          </a:r>
        </a:p>
      </dsp:txBody>
      <dsp:txXfrm>
        <a:off x="2755831" y="1398494"/>
        <a:ext cx="1120593" cy="1201153"/>
      </dsp:txXfrm>
    </dsp:sp>
    <dsp:sp modelId="{FB6E6BBD-F1FC-43E3-94CF-83D863F4290B}">
      <dsp:nvSpPr>
        <dsp:cNvPr id="0" name=""/>
        <dsp:cNvSpPr/>
      </dsp:nvSpPr>
      <dsp:spPr>
        <a:xfrm rot="7170">
          <a:off x="3937860" y="839120"/>
          <a:ext cx="398308" cy="3659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3937860" y="912193"/>
        <a:ext cx="288528" cy="219559"/>
      </dsp:txXfrm>
    </dsp:sp>
    <dsp:sp modelId="{F7108A36-2A87-47B8-A8AD-04DA2E7D2326}">
      <dsp:nvSpPr>
        <dsp:cNvPr id="0" name=""/>
        <dsp:cNvSpPr/>
      </dsp:nvSpPr>
      <dsp:spPr>
        <a:xfrm>
          <a:off x="4501503" y="805560"/>
          <a:ext cx="1469784" cy="65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  Skolestart august 2024</a:t>
          </a:r>
        </a:p>
      </dsp:txBody>
      <dsp:txXfrm>
        <a:off x="4501503" y="805560"/>
        <a:ext cx="1469784" cy="437639"/>
      </dsp:txXfrm>
    </dsp:sp>
    <dsp:sp modelId="{1098CC8B-C54E-4428-93C2-184C9E086E5F}">
      <dsp:nvSpPr>
        <dsp:cNvPr id="0" name=""/>
        <dsp:cNvSpPr/>
      </dsp:nvSpPr>
      <dsp:spPr>
        <a:xfrm>
          <a:off x="4893839" y="1377531"/>
          <a:ext cx="1287193" cy="1252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Ny opplæringslov med forskrifter trer i kraft</a:t>
          </a:r>
        </a:p>
      </dsp:txBody>
      <dsp:txXfrm>
        <a:off x="4930519" y="1414211"/>
        <a:ext cx="1213833" cy="1178986"/>
      </dsp:txXfrm>
    </dsp:sp>
    <dsp:sp modelId="{BCE1E2D8-E265-46EF-AEC9-77FC2F039986}">
      <dsp:nvSpPr>
        <dsp:cNvPr id="0" name=""/>
        <dsp:cNvSpPr/>
      </dsp:nvSpPr>
      <dsp:spPr>
        <a:xfrm rot="21588027">
          <a:off x="6171276" y="837419"/>
          <a:ext cx="423981" cy="3659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6171276" y="910797"/>
        <a:ext cx="314201" cy="219559"/>
      </dsp:txXfrm>
    </dsp:sp>
    <dsp:sp modelId="{07C784AF-2483-4F7C-A087-604DDA8EF55B}">
      <dsp:nvSpPr>
        <dsp:cNvPr id="0" name=""/>
        <dsp:cNvSpPr/>
      </dsp:nvSpPr>
      <dsp:spPr>
        <a:xfrm>
          <a:off x="6771248" y="797655"/>
          <a:ext cx="1469784" cy="65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  </a:t>
          </a:r>
          <a:r>
            <a:rPr lang="nb-NO" sz="1800" kern="1200" dirty="0"/>
            <a:t>Høst 2024</a:t>
          </a:r>
        </a:p>
      </dsp:txBody>
      <dsp:txXfrm>
        <a:off x="6771248" y="797655"/>
        <a:ext cx="1469784" cy="437639"/>
      </dsp:txXfrm>
    </dsp:sp>
    <dsp:sp modelId="{9368254B-4A70-49E9-8701-30492EFADF71}">
      <dsp:nvSpPr>
        <dsp:cNvPr id="0" name=""/>
        <dsp:cNvSpPr/>
      </dsp:nvSpPr>
      <dsp:spPr>
        <a:xfrm>
          <a:off x="7177480" y="1353816"/>
          <a:ext cx="1259399" cy="1283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Sak legges fram for behandling i Fylkestinget</a:t>
          </a:r>
        </a:p>
      </dsp:txBody>
      <dsp:txXfrm>
        <a:off x="7214367" y="1390703"/>
        <a:ext cx="1185625" cy="1210192"/>
      </dsp:txXfrm>
    </dsp:sp>
    <dsp:sp modelId="{2498C855-657B-4075-81B7-E1D434B0FBCE}">
      <dsp:nvSpPr>
        <dsp:cNvPr id="0" name=""/>
        <dsp:cNvSpPr/>
      </dsp:nvSpPr>
      <dsp:spPr>
        <a:xfrm rot="13915">
          <a:off x="8437546" y="838121"/>
          <a:ext cx="416617" cy="3659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/>
        </a:p>
      </dsp:txBody>
      <dsp:txXfrm>
        <a:off x="8437546" y="911086"/>
        <a:ext cx="306837" cy="219559"/>
      </dsp:txXfrm>
    </dsp:sp>
    <dsp:sp modelId="{AE98D9CE-E938-400A-92B8-CF249DEB3AD6}">
      <dsp:nvSpPr>
        <dsp:cNvPr id="0" name=""/>
        <dsp:cNvSpPr/>
      </dsp:nvSpPr>
      <dsp:spPr>
        <a:xfrm>
          <a:off x="9027096" y="806786"/>
          <a:ext cx="1469784" cy="65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  </a:t>
          </a:r>
          <a:r>
            <a:rPr lang="nb-NO" sz="1800" kern="1200" dirty="0"/>
            <a:t>Høst 2025</a:t>
          </a:r>
        </a:p>
      </dsp:txBody>
      <dsp:txXfrm>
        <a:off x="9027096" y="806786"/>
        <a:ext cx="1469784" cy="437639"/>
      </dsp:txXfrm>
    </dsp:sp>
    <dsp:sp modelId="{CA77C387-A47A-42E8-AFC8-A5B7D78A8DFC}">
      <dsp:nvSpPr>
        <dsp:cNvPr id="0" name=""/>
        <dsp:cNvSpPr/>
      </dsp:nvSpPr>
      <dsp:spPr>
        <a:xfrm>
          <a:off x="9432579" y="1381209"/>
          <a:ext cx="1260898" cy="1247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 dirty="0"/>
            <a:t>Målsetting om iverksettelse</a:t>
          </a:r>
        </a:p>
      </dsp:txBody>
      <dsp:txXfrm>
        <a:off x="9469115" y="1417745"/>
        <a:ext cx="1187826" cy="1174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31734-E480-42BE-8196-09619D98D68D}">
      <dsp:nvSpPr>
        <dsp:cNvPr id="0" name=""/>
        <dsp:cNvSpPr/>
      </dsp:nvSpPr>
      <dsp:spPr>
        <a:xfrm>
          <a:off x="0" y="64811"/>
          <a:ext cx="6296024" cy="6464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0" i="0" kern="1200" baseline="0" dirty="0"/>
            <a:t>• Rett for alle til studie- eller yrkeskompetanse</a:t>
          </a:r>
          <a:endParaRPr lang="en-US" sz="1700" kern="1200" dirty="0"/>
        </a:p>
      </dsp:txBody>
      <dsp:txXfrm>
        <a:off x="31556" y="96367"/>
        <a:ext cx="6232912" cy="583313"/>
      </dsp:txXfrm>
    </dsp:sp>
    <dsp:sp modelId="{2255163B-712A-4B77-8F80-04AF4EDA8AED}">
      <dsp:nvSpPr>
        <dsp:cNvPr id="0" name=""/>
        <dsp:cNvSpPr/>
      </dsp:nvSpPr>
      <dsp:spPr>
        <a:xfrm>
          <a:off x="0" y="760196"/>
          <a:ext cx="6296024" cy="6464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0" i="0" kern="1200" baseline="0" dirty="0"/>
            <a:t>• Overgangstilbud for elever med svake grunnleggende ferdigheter og norskkunnskaper</a:t>
          </a:r>
          <a:endParaRPr lang="en-US" sz="1700" kern="1200" dirty="0"/>
        </a:p>
      </dsp:txBody>
      <dsp:txXfrm>
        <a:off x="31556" y="791752"/>
        <a:ext cx="6232912" cy="583313"/>
      </dsp:txXfrm>
    </dsp:sp>
    <dsp:sp modelId="{B995F6EE-5509-4862-9C4A-CB0B1F2CCA94}">
      <dsp:nvSpPr>
        <dsp:cNvPr id="0" name=""/>
        <dsp:cNvSpPr/>
      </dsp:nvSpPr>
      <dsp:spPr>
        <a:xfrm>
          <a:off x="0" y="1455581"/>
          <a:ext cx="6296024" cy="6464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•</a:t>
          </a:r>
          <a:r>
            <a:rPr lang="nb-NO" sz="1700" b="0" i="0" kern="1200" baseline="0" dirty="0"/>
            <a:t> </a:t>
          </a:r>
          <a:r>
            <a:rPr lang="nb-NO" sz="1700" b="0" i="0" kern="1200" baseline="0" dirty="0" err="1"/>
            <a:t>Rekvalifiseringsrett</a:t>
          </a:r>
          <a:r>
            <a:rPr lang="nb-NO" sz="1700" b="0" i="0" kern="1200" baseline="0" dirty="0"/>
            <a:t> til en ny sluttkompetanse innen </a:t>
          </a:r>
          <a:r>
            <a:rPr lang="nb-NO" sz="1700" b="0" i="0" kern="1200" baseline="0"/>
            <a:t>yrkesfaglig utdanningsprogram.</a:t>
          </a:r>
          <a:r>
            <a:rPr lang="nb-NO" sz="1700" kern="1200"/>
            <a:t> </a:t>
          </a:r>
          <a:endParaRPr lang="en-US" sz="1700" kern="1200" dirty="0"/>
        </a:p>
      </dsp:txBody>
      <dsp:txXfrm>
        <a:off x="31556" y="1487137"/>
        <a:ext cx="6232912" cy="583313"/>
      </dsp:txXfrm>
    </dsp:sp>
    <dsp:sp modelId="{1B1D9F57-9372-4C9C-87B2-02F2D3309DB8}">
      <dsp:nvSpPr>
        <dsp:cNvPr id="0" name=""/>
        <dsp:cNvSpPr/>
      </dsp:nvSpPr>
      <dsp:spPr>
        <a:xfrm>
          <a:off x="0" y="2150966"/>
          <a:ext cx="6296024" cy="6464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0" i="0" kern="1200" baseline="0" dirty="0"/>
            <a:t>•</a:t>
          </a:r>
          <a:r>
            <a:rPr lang="nb-NO" sz="1700" kern="1200" dirty="0"/>
            <a:t> Utvidet rett for voksne</a:t>
          </a:r>
          <a:endParaRPr lang="en-US" sz="1700" kern="1200" dirty="0"/>
        </a:p>
      </dsp:txBody>
      <dsp:txXfrm>
        <a:off x="31556" y="2182522"/>
        <a:ext cx="6232912" cy="583313"/>
      </dsp:txXfrm>
    </dsp:sp>
    <dsp:sp modelId="{2AEC9AE5-6884-431D-8C82-241F6A15E86E}">
      <dsp:nvSpPr>
        <dsp:cNvPr id="0" name=""/>
        <dsp:cNvSpPr/>
      </dsp:nvSpPr>
      <dsp:spPr>
        <a:xfrm>
          <a:off x="0" y="2846351"/>
          <a:ext cx="6296024" cy="6464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Rettigheter og valgmuligheter for aldersgruppa 19- 25 år</a:t>
          </a:r>
          <a:endParaRPr lang="en-US" sz="1700" kern="1200" dirty="0"/>
        </a:p>
      </dsp:txBody>
      <dsp:txXfrm>
        <a:off x="31556" y="2877907"/>
        <a:ext cx="6232912" cy="583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495F6-33CE-4C04-A7BC-5BCB56A1AADF}">
      <dsp:nvSpPr>
        <dsp:cNvPr id="0" name=""/>
        <dsp:cNvSpPr/>
      </dsp:nvSpPr>
      <dsp:spPr>
        <a:xfrm>
          <a:off x="0" y="434"/>
          <a:ext cx="62960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CEC0E-DD6D-44DA-B100-3AF9CC65CBB7}">
      <dsp:nvSpPr>
        <dsp:cNvPr id="0" name=""/>
        <dsp:cNvSpPr/>
      </dsp:nvSpPr>
      <dsp:spPr>
        <a:xfrm>
          <a:off x="0" y="434"/>
          <a:ext cx="6296024" cy="711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i="1" kern="1200"/>
            <a:t>Digital undervisning – fordeler/ulemper – hva skal til for at digital undervisning skal fungere godt?</a:t>
          </a:r>
          <a:endParaRPr lang="en-US" sz="2000" kern="1200"/>
        </a:p>
      </dsp:txBody>
      <dsp:txXfrm>
        <a:off x="0" y="434"/>
        <a:ext cx="6296024" cy="711343"/>
      </dsp:txXfrm>
    </dsp:sp>
    <dsp:sp modelId="{DBC14B74-CEB7-49E3-A515-B45A4C9107D5}">
      <dsp:nvSpPr>
        <dsp:cNvPr id="0" name=""/>
        <dsp:cNvSpPr/>
      </dsp:nvSpPr>
      <dsp:spPr>
        <a:xfrm>
          <a:off x="0" y="711778"/>
          <a:ext cx="62960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A5237-E272-4EED-85C9-6CC38FD79B4E}">
      <dsp:nvSpPr>
        <dsp:cNvPr id="0" name=""/>
        <dsp:cNvSpPr/>
      </dsp:nvSpPr>
      <dsp:spPr>
        <a:xfrm>
          <a:off x="0" y="711778"/>
          <a:ext cx="6296024" cy="711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i="1" kern="1200"/>
            <a:t>Gi innspill på alternative opplæringsmodeller (de fikk en introduksjon til hva vi legger i begrepet først)</a:t>
          </a:r>
          <a:endParaRPr lang="en-US" sz="2000" kern="1200"/>
        </a:p>
      </dsp:txBody>
      <dsp:txXfrm>
        <a:off x="0" y="711778"/>
        <a:ext cx="6296024" cy="711343"/>
      </dsp:txXfrm>
    </dsp:sp>
    <dsp:sp modelId="{821323E9-2301-4E56-AA8F-9D7BE444B06E}">
      <dsp:nvSpPr>
        <dsp:cNvPr id="0" name=""/>
        <dsp:cNvSpPr/>
      </dsp:nvSpPr>
      <dsp:spPr>
        <a:xfrm>
          <a:off x="0" y="1423122"/>
          <a:ext cx="62960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A6EAE-1C9A-4B44-84EE-ACBEBA146D94}">
      <dsp:nvSpPr>
        <dsp:cNvPr id="0" name=""/>
        <dsp:cNvSpPr/>
      </dsp:nvSpPr>
      <dsp:spPr>
        <a:xfrm>
          <a:off x="0" y="1423122"/>
          <a:ext cx="6296024" cy="711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i="1" kern="1200"/>
            <a:t>Hva kjennetegner en god skole?</a:t>
          </a:r>
          <a:endParaRPr lang="en-US" sz="2000" kern="1200"/>
        </a:p>
      </dsp:txBody>
      <dsp:txXfrm>
        <a:off x="0" y="1423122"/>
        <a:ext cx="6296024" cy="711343"/>
      </dsp:txXfrm>
    </dsp:sp>
    <dsp:sp modelId="{BFDF7549-2ED2-4958-A55B-8F37DB55B61D}">
      <dsp:nvSpPr>
        <dsp:cNvPr id="0" name=""/>
        <dsp:cNvSpPr/>
      </dsp:nvSpPr>
      <dsp:spPr>
        <a:xfrm>
          <a:off x="0" y="2134465"/>
          <a:ext cx="62960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B1110-8B45-4389-9A89-DA6ADB260AD1}">
      <dsp:nvSpPr>
        <dsp:cNvPr id="0" name=""/>
        <dsp:cNvSpPr/>
      </dsp:nvSpPr>
      <dsp:spPr>
        <a:xfrm>
          <a:off x="0" y="2134465"/>
          <a:ext cx="6296024" cy="711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i="1" kern="1200"/>
            <a:t>Har størrelse på skole/klasser/grupper noe å si for det faglige og sosiale miljøet?</a:t>
          </a:r>
          <a:endParaRPr lang="en-US" sz="2000" kern="1200"/>
        </a:p>
      </dsp:txBody>
      <dsp:txXfrm>
        <a:off x="0" y="2134465"/>
        <a:ext cx="6296024" cy="711343"/>
      </dsp:txXfrm>
    </dsp:sp>
    <dsp:sp modelId="{33DD7BBE-CBCE-4FD5-8CF3-F05DC241F42E}">
      <dsp:nvSpPr>
        <dsp:cNvPr id="0" name=""/>
        <dsp:cNvSpPr/>
      </dsp:nvSpPr>
      <dsp:spPr>
        <a:xfrm>
          <a:off x="0" y="2845809"/>
          <a:ext cx="62960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36901-3975-43C1-901F-F6C2824BE010}">
      <dsp:nvSpPr>
        <dsp:cNvPr id="0" name=""/>
        <dsp:cNvSpPr/>
      </dsp:nvSpPr>
      <dsp:spPr>
        <a:xfrm>
          <a:off x="0" y="2845809"/>
          <a:ext cx="6296024" cy="711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i="1" kern="1200"/>
            <a:t>Hva er viktig for å trives dersom man bor på hybel?</a:t>
          </a:r>
          <a:endParaRPr lang="en-US" sz="2000" kern="1200"/>
        </a:p>
      </dsp:txBody>
      <dsp:txXfrm>
        <a:off x="0" y="2845809"/>
        <a:ext cx="6296024" cy="7113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119BA-0E6D-46E2-8FB6-B746B6544D78}">
      <dsp:nvSpPr>
        <dsp:cNvPr id="0" name=""/>
        <dsp:cNvSpPr/>
      </dsp:nvSpPr>
      <dsp:spPr>
        <a:xfrm>
          <a:off x="1844" y="315460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Mulighet for nettundervisning i ett eller flere fag – også utenfor  skolen</a:t>
          </a:r>
        </a:p>
      </dsp:txBody>
      <dsp:txXfrm>
        <a:off x="1844" y="315460"/>
        <a:ext cx="1463333" cy="878000"/>
      </dsp:txXfrm>
    </dsp:sp>
    <dsp:sp modelId="{8260CABD-B0FF-4D86-B498-185C0FF16134}">
      <dsp:nvSpPr>
        <dsp:cNvPr id="0" name=""/>
        <dsp:cNvSpPr/>
      </dsp:nvSpPr>
      <dsp:spPr>
        <a:xfrm>
          <a:off x="1611511" y="315460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Mer praktisk arbeid og læring – mer praksis i bedrifter</a:t>
          </a:r>
        </a:p>
      </dsp:txBody>
      <dsp:txXfrm>
        <a:off x="1611511" y="315460"/>
        <a:ext cx="1463333" cy="878000"/>
      </dsp:txXfrm>
    </dsp:sp>
    <dsp:sp modelId="{BC882580-1868-4413-AE01-71C881A35A57}">
      <dsp:nvSpPr>
        <dsp:cNvPr id="0" name=""/>
        <dsp:cNvSpPr/>
      </dsp:nvSpPr>
      <dsp:spPr>
        <a:xfrm>
          <a:off x="3221179" y="315460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Ta fellesfag yrkesfag på skolen og resten ute i bedrifter</a:t>
          </a:r>
        </a:p>
      </dsp:txBody>
      <dsp:txXfrm>
        <a:off x="3221179" y="315460"/>
        <a:ext cx="1463333" cy="878000"/>
      </dsp:txXfrm>
    </dsp:sp>
    <dsp:sp modelId="{35DE055F-CC78-4D9A-B28E-F7C2A49C2D3E}">
      <dsp:nvSpPr>
        <dsp:cNvPr id="0" name=""/>
        <dsp:cNvSpPr/>
      </dsp:nvSpPr>
      <dsp:spPr>
        <a:xfrm>
          <a:off x="4830846" y="315460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En modell for yrkesfag der man går på skole ett år og er lærling i tre år.</a:t>
          </a:r>
        </a:p>
      </dsp:txBody>
      <dsp:txXfrm>
        <a:off x="4830846" y="315460"/>
        <a:ext cx="1463333" cy="878000"/>
      </dsp:txXfrm>
    </dsp:sp>
    <dsp:sp modelId="{7EA2F78D-32A2-4D4C-9BF5-9DFDE40C70C3}">
      <dsp:nvSpPr>
        <dsp:cNvPr id="0" name=""/>
        <dsp:cNvSpPr/>
      </dsp:nvSpPr>
      <dsp:spPr>
        <a:xfrm>
          <a:off x="1844" y="1339793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Samarbeid</a:t>
          </a:r>
          <a:r>
            <a:rPr lang="en-US" sz="1100" kern="1200" dirty="0"/>
            <a:t> </a:t>
          </a:r>
          <a:r>
            <a:rPr lang="en-US" sz="1100" kern="1200" dirty="0" err="1"/>
            <a:t>mellom</a:t>
          </a:r>
          <a:r>
            <a:rPr lang="en-US" sz="1100" kern="1200" dirty="0"/>
            <a:t> </a:t>
          </a:r>
          <a:r>
            <a:rPr lang="en-US" sz="1100" kern="1200" dirty="0" err="1"/>
            <a:t>nærskoler</a:t>
          </a:r>
          <a:r>
            <a:rPr lang="en-US" sz="1100" kern="1200" dirty="0"/>
            <a:t> </a:t>
          </a:r>
          <a:r>
            <a:rPr lang="en-US" sz="1100" kern="1200" dirty="0" err="1"/>
            <a:t>f,eks</a:t>
          </a:r>
          <a:r>
            <a:rPr lang="en-US" sz="1100" kern="1200" dirty="0"/>
            <a:t> </a:t>
          </a:r>
          <a:r>
            <a:rPr lang="en-US" sz="1100" kern="1200" dirty="0" err="1"/>
            <a:t>i</a:t>
          </a:r>
          <a:r>
            <a:rPr lang="en-US" sz="1100" kern="1200" dirty="0"/>
            <a:t> </a:t>
          </a:r>
          <a:r>
            <a:rPr lang="en-US" sz="1100" kern="1200" dirty="0" err="1"/>
            <a:t>realfag</a:t>
          </a:r>
          <a:r>
            <a:rPr lang="en-US" sz="1100" kern="1200" dirty="0"/>
            <a:t> </a:t>
          </a:r>
          <a:r>
            <a:rPr lang="en-US" sz="1100" kern="1200" dirty="0" err="1"/>
            <a:t>eller</a:t>
          </a:r>
          <a:r>
            <a:rPr lang="en-US" sz="1100" kern="1200" dirty="0"/>
            <a:t> </a:t>
          </a:r>
          <a:r>
            <a:rPr lang="en-US" sz="1100" kern="1200" dirty="0" err="1"/>
            <a:t>språkfag</a:t>
          </a:r>
          <a:endParaRPr lang="en-US" sz="1100" kern="1200" dirty="0"/>
        </a:p>
      </dsp:txBody>
      <dsp:txXfrm>
        <a:off x="1844" y="1339793"/>
        <a:ext cx="1463333" cy="878000"/>
      </dsp:txXfrm>
    </dsp:sp>
    <dsp:sp modelId="{253738F9-5CCF-4B36-BD40-2F085581A798}">
      <dsp:nvSpPr>
        <dsp:cNvPr id="0" name=""/>
        <dsp:cNvSpPr/>
      </dsp:nvSpPr>
      <dsp:spPr>
        <a:xfrm>
          <a:off x="1611511" y="1339793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Periodisert undervisning – fellesfag en periode så programfag</a:t>
          </a:r>
        </a:p>
      </dsp:txBody>
      <dsp:txXfrm>
        <a:off x="1611511" y="1339793"/>
        <a:ext cx="1463333" cy="878000"/>
      </dsp:txXfrm>
    </dsp:sp>
    <dsp:sp modelId="{89ECE125-C8DD-4703-AB7E-3A152E7CAEDA}">
      <dsp:nvSpPr>
        <dsp:cNvPr id="0" name=""/>
        <dsp:cNvSpPr/>
      </dsp:nvSpPr>
      <dsp:spPr>
        <a:xfrm>
          <a:off x="3221179" y="1339793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Mer fleksibel timeplan – kunne velge hvilket år du vil ta hvilket fag.</a:t>
          </a:r>
        </a:p>
      </dsp:txBody>
      <dsp:txXfrm>
        <a:off x="3221179" y="1339793"/>
        <a:ext cx="1463333" cy="878000"/>
      </dsp:txXfrm>
    </dsp:sp>
    <dsp:sp modelId="{173DF66D-8F03-41FC-9BCF-5DD2D8063A7E}">
      <dsp:nvSpPr>
        <dsp:cNvPr id="0" name=""/>
        <dsp:cNvSpPr/>
      </dsp:nvSpPr>
      <dsp:spPr>
        <a:xfrm>
          <a:off x="4830846" y="1339793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Flere TAF-linjer som den på Raufoss vgs</a:t>
          </a:r>
        </a:p>
      </dsp:txBody>
      <dsp:txXfrm>
        <a:off x="4830846" y="1339793"/>
        <a:ext cx="1463333" cy="878000"/>
      </dsp:txXfrm>
    </dsp:sp>
    <dsp:sp modelId="{C86B34FE-9874-4163-9CEC-2282FC4C318B}">
      <dsp:nvSpPr>
        <dsp:cNvPr id="0" name=""/>
        <dsp:cNvSpPr/>
      </dsp:nvSpPr>
      <dsp:spPr>
        <a:xfrm>
          <a:off x="1611511" y="2364127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Forelesniger</a:t>
          </a:r>
          <a:r>
            <a:rPr lang="en-US" sz="1100" kern="1200" dirty="0"/>
            <a:t> av </a:t>
          </a:r>
          <a:r>
            <a:rPr lang="en-US" sz="1100" kern="1200" dirty="0" err="1"/>
            <a:t>spesialister</a:t>
          </a:r>
          <a:r>
            <a:rPr lang="en-US" sz="1100" kern="1200" dirty="0"/>
            <a:t> </a:t>
          </a:r>
          <a:r>
            <a:rPr lang="en-US" sz="1100" kern="1200" dirty="0" err="1"/>
            <a:t>innen</a:t>
          </a:r>
          <a:r>
            <a:rPr lang="en-US" sz="1100" kern="1200" dirty="0"/>
            <a:t> </a:t>
          </a:r>
          <a:r>
            <a:rPr lang="en-US" sz="1100" kern="1200" dirty="0" err="1"/>
            <a:t>yrkesfag</a:t>
          </a:r>
          <a:r>
            <a:rPr lang="en-US" sz="1100" kern="1200" dirty="0"/>
            <a:t> </a:t>
          </a:r>
          <a:r>
            <a:rPr lang="en-US" sz="1100" kern="1200" dirty="0" err="1"/>
            <a:t>noen</a:t>
          </a:r>
          <a:r>
            <a:rPr lang="en-US" sz="1100" kern="1200" dirty="0"/>
            <a:t> ganger pr semester</a:t>
          </a:r>
        </a:p>
      </dsp:txBody>
      <dsp:txXfrm>
        <a:off x="1611511" y="2364127"/>
        <a:ext cx="1463333" cy="878000"/>
      </dsp:txXfrm>
    </dsp:sp>
    <dsp:sp modelId="{44F823A2-A559-4512-AB32-81AFFBBC0166}">
      <dsp:nvSpPr>
        <dsp:cNvPr id="0" name=""/>
        <dsp:cNvSpPr/>
      </dsp:nvSpPr>
      <dsp:spPr>
        <a:xfrm>
          <a:off x="3221179" y="2364127"/>
          <a:ext cx="1463333" cy="87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Flere valgmuligheter innen det enkelte fag, slik som i matematikk.</a:t>
          </a:r>
        </a:p>
      </dsp:txBody>
      <dsp:txXfrm>
        <a:off x="3221179" y="2364127"/>
        <a:ext cx="1463333" cy="87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26797-03EF-47D7-8769-0981CCDA89BB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AF29A-94EC-4869-B9C7-1832C3D796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63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nlandetfylke.no/tjenester/skole-og-utdanning/opplaring-for-voksne/fagbrev-pa-jobb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arriereinnlandet.no/om-karriere-innlandet/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0970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1900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329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3527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2902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37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0759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4605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891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1651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Plassholder for lysbilde 1">
            <a:extLst>
              <a:ext uri="{FF2B5EF4-FFF2-40B4-BE49-F238E27FC236}">
                <a16:creationId xmlns:a16="http://schemas.microsoft.com/office/drawing/2014/main" id="{84F03F7F-3534-C105-A964-802F520CE4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Plassholder for notater 2">
            <a:extLst>
              <a:ext uri="{FF2B5EF4-FFF2-40B4-BE49-F238E27FC236}">
                <a16:creationId xmlns:a16="http://schemas.microsoft.com/office/drawing/2014/main" id="{5DE0BAF5-6218-601A-4C8B-E1357F0CA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altLang="nb-NO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nb-NO" altLang="nb-NO"/>
          </a:p>
        </p:txBody>
      </p:sp>
      <p:sp>
        <p:nvSpPr>
          <p:cNvPr id="104452" name="Plassholder for lysbildenummer 3">
            <a:extLst>
              <a:ext uri="{FF2B5EF4-FFF2-40B4-BE49-F238E27FC236}">
                <a16:creationId xmlns:a16="http://schemas.microsoft.com/office/drawing/2014/main" id="{363D0736-745B-0CAC-6509-DD8AF7AF6B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95793-176C-4CEA-B16E-231FFBAE946C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743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60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4450" y="739775"/>
            <a:ext cx="6580188" cy="3702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D7D0A-BA40-4AB1-B900-12E49CCBF31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96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4082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vanligste løsningene: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Lærlingordningen 2+2 	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u+v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Lærlingordning full opplæring i bedrift (0+4/1+3/1,5+2,5)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u+v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Lærekandidatordningen (ramme 4 år)  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Grunnkompetanse, ikke fagbrev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Fagbrev på jobb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Modulstrukturert fag- og yrkesopplæring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(KI)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Vekslingsmodellen for voksne (KI)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Praksiskandidat 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(ikke opplæringsordning, kun dokumentasjons-ordning)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AF29A-94EC-4869-B9C7-1832C3D7964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9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11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Kullene fram til 2032 er hentet fra GSI-statistikk, mens kullene fra 2032-2038 (1-6 åringer) er hentet fra SSB.</a:t>
            </a:r>
          </a:p>
          <a:p>
            <a:r>
              <a:rPr lang="nb-NO" dirty="0"/>
              <a:t>Elevgrunnlaget går ned i alle regioner i Innlandet.</a:t>
            </a:r>
          </a:p>
        </p:txBody>
      </p:sp>
    </p:spTree>
    <p:extLst>
      <p:ext uri="{BB962C8B-B14F-4D97-AF65-F5344CB8AC3E}">
        <p14:creationId xmlns:p14="http://schemas.microsoft.com/office/powerpoint/2010/main" val="111601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28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49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7653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948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1526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74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533"/>
            <a:ext cx="5218545" cy="3015466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" y="224653"/>
            <a:ext cx="2563669" cy="10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D9B8A7-159B-43F1-9A0D-B5E8373B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47BB9F-CB37-43AF-971A-15A7815EB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6908BF-85F3-49A5-962E-BB3D3F5F8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67213-A276-45FD-BB8A-06CECF22D9A8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0671EE-397F-4062-A469-1CFA5739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9A847E-E020-4B6D-88CA-7749D78E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3104-417D-4673-A4AA-828DD29C82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012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533"/>
            <a:ext cx="5218545" cy="3015466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" y="224653"/>
            <a:ext cx="2563669" cy="10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2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232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124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8164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892135"/>
            <a:ext cx="5120950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351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52" y="419287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702" y="4206586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473" y="4197350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52" y="375660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702" y="375631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182" y="375631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31" y="764163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702" y="794039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182" y="789564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605394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435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99569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402" y="1313187"/>
            <a:ext cx="4261196" cy="355240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590"/>
            <a:ext cx="3448050" cy="19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4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4876AA0-3881-CE41-817C-BF75E8F1B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B2812E1-532D-E241-8E3C-73C86CBC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6" y="281775"/>
            <a:ext cx="2047285" cy="83475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C0FA0ED-0801-5C4A-B424-6ADC6FFE1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0913"/>
            <a:ext cx="9144000" cy="2199053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7014221-3092-8E4D-A7BE-BDD6FEA9F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9434"/>
            <a:ext cx="9144000" cy="165576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03957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00411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 fjell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C59765E-396A-234B-B910-5C418AA3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AA10382-91D6-1F45-B31F-DC26C0E6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5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859"/>
            <a:ext cx="10515600" cy="411814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D241DAB-ED64-774C-94BB-F3585F5A8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8" y="5930707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0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A10382-91D6-1F45-B31F-DC26C0E6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04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8896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fjell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13CDEA7-A6EA-C94B-B60D-C197F16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8542A02-608C-B54D-B632-1777F206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63" y="365129"/>
            <a:ext cx="6345239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8564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1" y="365128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5">
            <a:extLst>
              <a:ext uri="{FF2B5EF4-FFF2-40B4-BE49-F238E27FC236}">
                <a16:creationId xmlns:a16="http://schemas.microsoft.com/office/drawing/2014/main" id="{82557B13-1942-424C-9152-DA974A07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8" y="5930707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3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542A02-608C-B54D-B632-1777F206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63" y="365129"/>
            <a:ext cx="6345239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8564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1" y="365128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68060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fjelltop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01382D4-24FD-7842-98CA-D1BEB7C3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925" y="365129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524534-A397-3B4F-AC32-90F14E1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6345237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0" name="Bilde 5">
            <a:extLst>
              <a:ext uri="{FF2B5EF4-FFF2-40B4-BE49-F238E27FC236}">
                <a16:creationId xmlns:a16="http://schemas.microsoft.com/office/drawing/2014/main" id="{2069E08F-9177-4F9D-9FB4-55D0D54F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8" y="5930707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76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925" y="365129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524534-A397-3B4F-AC32-90F14E1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63452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54074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3 spalter fjell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67592A-407D-D24B-B858-4008800E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422549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995" y="4239202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767" y="4229966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514" y="3789221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013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995" y="378893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013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474" y="378893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013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223" y="796783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995" y="826659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474" y="822184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3" name="Bilde 5">
            <a:extLst>
              <a:ext uri="{FF2B5EF4-FFF2-40B4-BE49-F238E27FC236}">
                <a16:creationId xmlns:a16="http://schemas.microsoft.com/office/drawing/2014/main" id="{82324C10-B175-4BCF-9E2E-3D5AD501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8" y="5930707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67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422549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995" y="4239202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767" y="4229966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514" y="3789221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013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995" y="378893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013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474" y="378893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013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223" y="796783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995" y="826659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474" y="822184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98843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CFC1752-3AC9-7C47-AFDA-36ED3430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51" y="1811933"/>
            <a:ext cx="3368503" cy="28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5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75884" y="1600201"/>
            <a:ext cx="9889067" cy="4349749"/>
          </a:xfrm>
        </p:spPr>
        <p:txBody>
          <a:bodyPr>
            <a:normAutofit/>
          </a:bodyPr>
          <a:lstStyle>
            <a:lvl1pPr marL="214313" indent="-214313">
              <a:buFont typeface="Arial" pitchFamily="34" charset="0"/>
              <a:buChar char="•"/>
              <a:defRPr sz="24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00075" indent="-257175">
              <a:buFont typeface="Arial" pitchFamily="34" charset="0"/>
              <a:buChar char="•"/>
              <a:defRPr sz="2100">
                <a:latin typeface="+mn-lt"/>
                <a:ea typeface="Verdana" pitchFamily="34" charset="0"/>
                <a:cs typeface="Verdana" pitchFamily="34" charset="0"/>
              </a:defRPr>
            </a:lvl2pPr>
            <a:lvl3pPr marL="900113" indent="-214313">
              <a:buFont typeface="Arial" pitchFamily="34" charset="0"/>
              <a:buChar char="•"/>
              <a:defRPr sz="1800"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defRPr sz="15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5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775884" y="274638"/>
            <a:ext cx="9889067" cy="1143000"/>
          </a:xfrm>
        </p:spPr>
        <p:txBody>
          <a:bodyPr>
            <a:normAutofit/>
          </a:bodyPr>
          <a:lstStyle>
            <a:lvl1pPr algn="l">
              <a:defRPr sz="3300">
                <a:solidFill>
                  <a:srgbClr val="333333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11171767" y="6519863"/>
            <a:ext cx="685800" cy="222250"/>
          </a:xfrm>
        </p:spPr>
        <p:txBody>
          <a:bodyPr/>
          <a:lstStyle>
            <a:lvl1pPr>
              <a:defRPr sz="525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E54307CA-58B9-46B3-94A9-EEC92883D5CF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50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40427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75884" y="1600202"/>
            <a:ext cx="9889067" cy="2764903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3200">
                <a:solidFill>
                  <a:srgbClr val="4D4D4D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1775884" y="274638"/>
            <a:ext cx="9889067" cy="1143000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333333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11171767" y="6519863"/>
            <a:ext cx="685800" cy="222250"/>
          </a:xfrm>
        </p:spPr>
        <p:txBody>
          <a:bodyPr/>
          <a:lstStyle>
            <a:lvl1pPr>
              <a:defRPr sz="7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34F1C270-E79E-47A7-A54D-C27D414EE4D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4360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75884" y="274638"/>
            <a:ext cx="9889067" cy="1143000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333333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775884" y="1600201"/>
            <a:ext cx="4800601" cy="4349750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864349" y="1600201"/>
            <a:ext cx="4800601" cy="4349750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11171767" y="6519863"/>
            <a:ext cx="685800" cy="222250"/>
          </a:xfrm>
        </p:spPr>
        <p:txBody>
          <a:bodyPr/>
          <a:lstStyle>
            <a:lvl1pPr>
              <a:defRPr sz="7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BFFCE7A1-2DF7-4E8E-B8CD-EC23AA7E5F0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1854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533"/>
            <a:ext cx="5218545" cy="3015466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" y="224653"/>
            <a:ext cx="2563669" cy="10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8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60217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 dirty="0"/>
              <a:t>Klikk ikonet for å legge til et bilde</a:t>
            </a:r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5846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/>
          <a:p>
            <a:r>
              <a:rPr lang="nb-NO" dirty="0"/>
              <a:t>Klikk ikonet for å legge til et bilde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73505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892135"/>
            <a:ext cx="5120950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86311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52" y="419287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702" y="4206586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473" y="4197350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52" y="375660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702" y="375631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182" y="375631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31" y="764163"/>
            <a:ext cx="2894012" cy="2962273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702" y="794039"/>
            <a:ext cx="2894012" cy="2962273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182" y="789564"/>
            <a:ext cx="2894012" cy="2962273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82385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43599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5450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402" y="1313187"/>
            <a:ext cx="4261196" cy="355240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590"/>
            <a:ext cx="3448050" cy="19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5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7554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320469" y="6453337"/>
            <a:ext cx="1500651" cy="332657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CA0AEECD-0EAE-40AC-B950-E8E0A95E2B2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615947" y="6448252"/>
            <a:ext cx="4512501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4350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925" y="365125"/>
            <a:ext cx="3952875" cy="5584825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524534-A397-3B4F-AC32-90F14E1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52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7443719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4876AA0-3881-CE41-817C-BF75E8F1B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B2812E1-532D-E241-8E3C-73C86CBC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5" y="281775"/>
            <a:ext cx="2047285" cy="83475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C0FA0ED-0801-5C4A-B424-6ADC6FFE1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0911"/>
            <a:ext cx="9144000" cy="219905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7014221-3092-8E4D-A7BE-BDD6FEA9F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9434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937428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 fjell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C59765E-396A-234B-B910-5C418AA3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AA10382-91D6-1F45-B31F-DC26C0E6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5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859"/>
            <a:ext cx="10515600" cy="411814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D241DAB-ED64-774C-94BB-F3585F5A8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7" y="5930705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31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A10382-91D6-1F45-B31F-DC26C0E6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04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54400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fjell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13CDEA7-A6EA-C94B-B60D-C197F16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8542A02-608C-B54D-B632-1777F206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62" y="365127"/>
            <a:ext cx="6345239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8564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1" y="365126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0" name="Bilde 5">
            <a:extLst>
              <a:ext uri="{FF2B5EF4-FFF2-40B4-BE49-F238E27FC236}">
                <a16:creationId xmlns:a16="http://schemas.microsoft.com/office/drawing/2014/main" id="{82557B13-1942-424C-9152-DA974A07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7" y="5930705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2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542A02-608C-B54D-B632-1777F206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562" y="365127"/>
            <a:ext cx="6345239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8564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1" y="365126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89082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fjelltop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01382D4-24FD-7842-98CA-D1BEB7C3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925" y="365127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524534-A397-3B4F-AC32-90F14E1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6345237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0" name="Bilde 5">
            <a:extLst>
              <a:ext uri="{FF2B5EF4-FFF2-40B4-BE49-F238E27FC236}">
                <a16:creationId xmlns:a16="http://schemas.microsoft.com/office/drawing/2014/main" id="{2069E08F-9177-4F9D-9FB4-55D0D54F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7" y="5930705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7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925" y="365127"/>
            <a:ext cx="3952875" cy="55848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524534-A397-3B4F-AC32-90F14E1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63452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11290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3 spalter fjell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67592A-407D-D24B-B858-4008800E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4225494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995" y="4239202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766" y="4229966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513" y="3789220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35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995" y="3788931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35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474" y="3788930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35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223" y="796781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995" y="826657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474" y="822182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3" name="Bilde 5">
            <a:extLst>
              <a:ext uri="{FF2B5EF4-FFF2-40B4-BE49-F238E27FC236}">
                <a16:creationId xmlns:a16="http://schemas.microsoft.com/office/drawing/2014/main" id="{82324C10-B175-4BCF-9E2E-3D5AD501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67" y="5930705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892135"/>
            <a:ext cx="5120950" cy="3557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 err="1"/>
              <a:t>redje</a:t>
            </a:r>
            <a:r>
              <a:rPr lang="nb-NO"/>
              <a:t>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58806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4225494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995" y="4239202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766" y="4229966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513" y="3789220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35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995" y="3788931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35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474" y="3788930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35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1223" y="796781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995" y="826657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474" y="822182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3881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CFC1752-3AC9-7C47-AFDA-36ED3430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50" y="1811931"/>
            <a:ext cx="3368503" cy="28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72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75884" y="1600201"/>
            <a:ext cx="9889067" cy="4349749"/>
          </a:xfrm>
        </p:spPr>
        <p:txBody>
          <a:bodyPr>
            <a:normAutofit/>
          </a:bodyPr>
          <a:lstStyle>
            <a:lvl1pPr marL="285750" indent="-285750">
              <a:buFont typeface="Arial" pitchFamily="34" charset="0"/>
              <a:buChar char="•"/>
              <a:defRPr sz="3200">
                <a:solidFill>
                  <a:srgbClr val="333333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800100" indent="-342900">
              <a:buFont typeface="Arial" pitchFamily="34" charset="0"/>
              <a:buChar char="•"/>
              <a:defRPr sz="2800">
                <a:latin typeface="+mn-lt"/>
                <a:ea typeface="Verdana" pitchFamily="34" charset="0"/>
                <a:cs typeface="Verdana" pitchFamily="34" charset="0"/>
              </a:defRPr>
            </a:lvl2pPr>
            <a:lvl3pPr marL="1200150" indent="-285750">
              <a:buFont typeface="Arial" pitchFamily="34" charset="0"/>
              <a:buChar char="•"/>
              <a:defRPr sz="2400"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775884" y="274638"/>
            <a:ext cx="9889067" cy="1143000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333333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11171767" y="6519863"/>
            <a:ext cx="685800" cy="222250"/>
          </a:xfrm>
        </p:spPr>
        <p:txBody>
          <a:bodyPr/>
          <a:lstStyle>
            <a:lvl1pPr>
              <a:defRPr sz="7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F231017-90E4-7248-9DA0-201F3F941F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01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0445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529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DA6AC2-AD5A-4B2C-8338-8B0196E0C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E39A6DE-ADF4-44BB-AF56-F66A9385C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1D686F-82EE-4EA7-9D19-B570B817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EFE633-1762-4033-812B-8D3009EE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4F4AB4-3721-4DFC-914F-386D427F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495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B449A6-F858-44B7-9375-A71582A8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953D68-25D7-4141-AB8B-BE0399569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4CFDD2-F2F8-4C5B-9850-0658BB1D5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AD6A9C-4BD6-46C1-8C58-985A5CD6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FA14FB-F29C-4757-8D25-68E4854B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892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3FF2F5-968B-4CC2-8696-6FE15E0C3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773493-80C0-4353-8D76-E48DEFE8B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05281B-B83F-4E8F-B45B-478FAC1F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5CE7A9-235B-4740-97A4-C0493983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5FCC26-9BFB-4E3B-BB3A-F6ABF0A6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133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F58390-F32D-4C80-AB70-162AB77C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9152E7-8065-413C-A4DE-CBA15546C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7DEDB0-C8C7-42C7-AEB5-64277EA04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45FEA4A-81B8-491C-A891-3D99D1F6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7B7FEFB-729B-4DC8-89FE-ED67B58B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D179EF-3756-4787-AB18-47914826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9640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7E9A99-6C3D-4E13-8EC3-E5C62EDA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6D5D9C-1BC8-4748-AE58-3A45AA715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F22F731-1422-4B60-9FB7-9328A9AF2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8343CC7-E5CD-4ED3-9C51-3C839F654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57475CD-CD95-415E-BC83-9A5038F5E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C4C881C-FEB4-4DDE-B6DD-5EB5079D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2B6A38A-C784-4426-8606-7F962387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BC1884E-DED1-41C8-AEA0-31CAC76B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381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52" y="419287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702" y="4206586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473" y="4197350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52" y="375660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702" y="375631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182" y="375631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31" y="764163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702" y="794039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182" y="789564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1360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47A829-AF10-421A-A10D-3ACDAEB5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3CDA822-9C3A-46A3-A4DE-EC13A3C4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079E43A-5CF7-4D12-9E8E-B714DEAF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45D126C-A41D-4B99-B0FD-8CF60B0E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690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26404D5-E643-4DAE-846A-CC77C762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B117568-D9F9-4137-8D52-2E39F6E4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320B05E-FD85-4E7F-9ADC-9E62E613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5622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DE967A-89F6-4CD2-A407-203DB795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71A482-9B24-4EE6-A4BD-BB7F1954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690C48B-13BF-4F63-9C45-27651D125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662FC93-1A89-4432-8F74-72BC63C5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31AFEAE-04C3-43A6-863A-968939C49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C795B6-72EB-4DD5-9D9D-4FA43FA7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0899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1451F5-46A0-467A-99C3-C91D5929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8118DF8-7380-45D9-906B-A70F1E602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B3061A-6E1F-41F4-B728-FFD1F3833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3C66167-BD4F-4698-9567-761B35CBB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DD3546E-CBE7-4582-9E87-43671C29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EA066E-AEC8-42A6-800B-A2309BFC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364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34058A-2E97-491B-BFC1-6C60F5DD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DF13E1B-C9DA-4685-8B7E-3EA126D29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1A0D57-80DB-416E-ACA9-5E76A201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9B5395-D308-4727-8B40-9C9A9892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84E043-FBA6-4F88-A6CB-CCA79A07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154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5D25CF6-EDE5-4F41-B912-51257EA954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6C96372-41D1-4D0A-BFFC-7DE64AE02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54FBDD-2569-41AE-A045-06523410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A73E40D-44DA-49C2-BC55-E6F14257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A5F3D7-C369-4041-80A7-AA063656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237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2 spalter fjelltop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01382D4-24FD-7842-98CA-D1BEB7C3A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853839E-8B30-9841-B4F5-050AFBC098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925" y="365125"/>
            <a:ext cx="3952875" cy="5584825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524534-A397-3B4F-AC32-90F14E1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52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10" name="Bilde 5">
            <a:extLst>
              <a:ext uri="{FF2B5EF4-FFF2-40B4-BE49-F238E27FC236}">
                <a16:creationId xmlns:a16="http://schemas.microsoft.com/office/drawing/2014/main" id="{2069E08F-9177-4F9D-9FB4-55D0D54FA1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5767" y="5930703"/>
            <a:ext cx="1963274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82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4764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FC4D13-8D23-D232-8E95-96CF02E4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96B5C-5443-44BB-A2CB-770650DCDDE4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368A96-B1ED-A9F7-B55F-86B57200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D6163C-A153-B980-F3A9-2E75D749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908D5-86EC-458A-BCBF-5FC39B431E9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0454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1BD01-A2C9-1133-B1C3-B00F0801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85A0A-B610-49C0-88E4-7DEAA570EB93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FF7791-38D2-7525-7F8B-7C75C14B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A881F6-5BDB-F279-5C0F-E20DAB47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6354A-E1D2-43A5-A7E9-89DFBC44159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42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435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115392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B3576D-C928-447D-3E58-8C608D52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091D-70C0-4BED-BFDA-DA835E4F1187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D156AA-E3CF-A19E-FDFD-15E6D651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69815C-7DE8-6792-23E4-D7DEC650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0D68-5896-41EB-A3CB-3BD2CEF6167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9114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79D7813B-BBCE-5F15-68C8-6636F5DF2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A2673-EE20-49CB-B72D-D89F51E802DB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2277DF99-FE38-A52B-019C-A2BF3FD4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FCE1A81-80F7-F5B6-4D65-589FCBCB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46C0C-30FE-4AE9-A941-F3C118B68FD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3728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C3EB6606-D5AA-A0CF-31F6-9561F14E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10A8-D250-4845-8769-370DE5DC26EE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8316FCD-21CB-CC8B-BBEF-1BC22AE6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75989F2-3281-C21A-3D63-303359AD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9D34A-DBE8-435C-8DE4-D71EF4C35F0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4097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B5100F59-11AE-BD29-7792-B5B300F7C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CDCE2-297C-440D-80D3-34A9C1016438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3AD3B345-C879-1D0F-CB1D-E2C7ABA6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8263025A-55ED-5C4F-6E67-7C0F9D5D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FE535-CD27-4AE6-8D6F-DFE207F2CB8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351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>
            <a:extLst>
              <a:ext uri="{FF2B5EF4-FFF2-40B4-BE49-F238E27FC236}">
                <a16:creationId xmlns:a16="http://schemas.microsoft.com/office/drawing/2014/main" id="{9E866964-0AA0-7276-0890-A1A37F7E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7FFD-54A7-4D4E-9C71-71DAE57570C7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6422F5C8-947F-C5B8-0B59-54DF6E04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A2191D61-7056-3857-FD29-0F0566E6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6AAD4-7C25-4A54-9934-52F7C6E2E23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53271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6BCF69FA-1E13-E949-419E-4CA260C0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0DB6-BCCC-449B-937E-62C71890BA24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B266622F-B079-4034-F746-80A7ADE5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4CA0670B-BA58-0DDD-C848-86125290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3E1C3-E7DD-4338-A04C-63BEB18A50D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62602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5513B41F-1CC3-118C-4E63-5D86C788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01679-C72B-49A7-81A0-B0E5702F43CC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D719F240-A3FB-5C11-0033-2E4C3694C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ADD410CB-BC75-ED8B-EF80-F053756E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7BD6-93C2-4289-98F1-1CD837DA1CB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46298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1F9696-66FD-B7D8-AD57-C7E0673A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1549-9345-4D46-9308-00F66A54F894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2EF58D-8DDC-19F7-51C8-B6C70DF5B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0E444B-33CF-9AEC-F9E8-D4539CBB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43E73-F4F8-4CA6-BC79-AD784F0D34F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762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4B8BE0-E116-DB5A-FAC3-1133D049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3A4C3-F579-4DA4-872C-645BD188C780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8D555A3-05D5-9F0D-D9E8-DB7D8C838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EEB79B-9B22-E726-E4C7-75C85E9B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60843-373C-443B-9C8A-94E1F7DC52A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5386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2 spalter fjelltop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6">
            <a:extLst>
              <a:ext uri="{FF2B5EF4-FFF2-40B4-BE49-F238E27FC236}">
                <a16:creationId xmlns:a16="http://schemas.microsoft.com/office/drawing/2014/main" id="{299FFE44-E2BC-8DEE-66D0-C1EA7EE055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5">
            <a:extLst>
              <a:ext uri="{FF2B5EF4-FFF2-40B4-BE49-F238E27FC236}">
                <a16:creationId xmlns:a16="http://schemas.microsoft.com/office/drawing/2014/main" id="{474470AD-6376-C6B9-FD90-9667C72779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88" y="5930900"/>
            <a:ext cx="19637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ssholder for innhold 6"/>
          <p:cNvSpPr>
            <a:spLocks noGrp="1"/>
          </p:cNvSpPr>
          <p:nvPr>
            <p:ph sz="quarter" idx="11"/>
          </p:nvPr>
        </p:nvSpPr>
        <p:spPr>
          <a:xfrm>
            <a:off x="838200" y="1787525"/>
            <a:ext cx="6345237" cy="41624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400925" y="365125"/>
            <a:ext cx="3952875" cy="5584825"/>
          </a:xfrm>
        </p:spPr>
        <p:txBody>
          <a:bodyPr rtlCol="0">
            <a:normAutofit/>
          </a:bodyPr>
          <a:lstStyle/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452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8848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402" y="1313187"/>
            <a:ext cx="4261196" cy="355240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590"/>
            <a:ext cx="3448050" cy="19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19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 rtlCol="0">
            <a:normAutofit/>
          </a:bodyPr>
          <a:lstStyle/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13" name="Plassholder for tittel 1"/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0146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260AE2-F2EB-421E-BB24-E353A512E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25AD3F4-D3B7-4B3A-9F66-BFB4D90AA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B09B64-D5D8-48E2-A9C8-28AD1CBE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67213-A276-45FD-BB8A-06CECF22D9A8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4DBA40-CFAC-4C4E-9FFE-57788DA6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1FF759-EF74-48D8-9205-867EF154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3104-417D-4673-A4AA-828DD29C82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231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Rektangel 4"/>
          <p:cNvSpPr/>
          <p:nvPr/>
        </p:nvSpPr>
        <p:spPr>
          <a:xfrm>
            <a:off x="0" y="5952680"/>
            <a:ext cx="12192000" cy="914556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6019199"/>
            <a:ext cx="2009775" cy="8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5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0" y="5952680"/>
            <a:ext cx="12192000" cy="914556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6019199"/>
            <a:ext cx="2009775" cy="8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9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9DEE729-31B1-9F43-8349-3432ADA37E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5768" y="5930707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9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0" y="5952680"/>
            <a:ext cx="12192000" cy="914556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6019199"/>
            <a:ext cx="2009775" cy="8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2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9DEE729-31B1-9F43-8349-3432ADA37E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5767" y="5930705"/>
            <a:ext cx="1963275" cy="8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8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12CEFE1-92BF-49F8-A9DB-EFFACFC3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96050A-BCEF-4DE2-BDCC-C1B2092A0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696FD1-09A9-49EE-B5C5-03B248B4A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B98BD-6D7F-4113-868A-B7D21E3DC65A}" type="datetimeFigureOut">
              <a:rPr lang="nb-NO" smtClean="0"/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76A9C2-003C-4B0E-AF49-52C26620E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36E100-4E76-4CFC-ADD2-12EBAABE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C8561-9498-4AAB-8D01-6F9C3235B3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719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ssholder for tittel 1">
            <a:extLst>
              <a:ext uri="{FF2B5EF4-FFF2-40B4-BE49-F238E27FC236}">
                <a16:creationId xmlns:a16="http://schemas.microsoft.com/office/drawing/2014/main" id="{D32768C0-3619-E958-FD01-9F60D2890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6147" name="Plassholder for tekst 2">
            <a:extLst>
              <a:ext uri="{FF2B5EF4-FFF2-40B4-BE49-F238E27FC236}">
                <a16:creationId xmlns:a16="http://schemas.microsoft.com/office/drawing/2014/main" id="{1388D2C3-ABA5-E93F-F04B-905156DE6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5D0DAC-2BAD-B6A6-CA1B-806E8E095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0B0D88-6D44-4454-B615-1CB3C81A8442}" type="datetimeFigureOut">
              <a:rPr lang="nb-NO"/>
              <a:pPr>
                <a:defRPr/>
              </a:pPr>
              <a:t>15.12.2023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06C9BD-4531-FDA3-C553-02E15BBF5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BEBEB7-8115-C528-95E1-D2191A391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61A387-7EEF-45A5-A65C-E651FA7F894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025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s://innlandetfylke.no/politikk/aktuelt/nyheter-politikk/nyheter-fra-sammenslaingen/partnerskap-med-kommunene.22895.asp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2CCCFA5-ED62-F76E-3426-93AF3FF2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pPr algn="ctr"/>
            <a:r>
              <a:rPr lang="en-US" sz="3400" dirty="0"/>
              <a:t>Skole- </a:t>
            </a:r>
            <a:r>
              <a:rPr lang="en-US" sz="3400" dirty="0" err="1"/>
              <a:t>og</a:t>
            </a:r>
            <a:r>
              <a:rPr lang="en-US" sz="3400" dirty="0"/>
              <a:t> </a:t>
            </a:r>
            <a:r>
              <a:rPr lang="en-US" sz="3400" dirty="0" err="1"/>
              <a:t>tilbudsstruktur</a:t>
            </a:r>
            <a:r>
              <a:rPr lang="en-US" sz="3400" dirty="0"/>
              <a:t> </a:t>
            </a:r>
            <a:r>
              <a:rPr lang="en-US" sz="3400" dirty="0" err="1"/>
              <a:t>i</a:t>
            </a:r>
            <a:r>
              <a:rPr lang="en-US" sz="3400" dirty="0"/>
              <a:t> </a:t>
            </a:r>
            <a:r>
              <a:rPr lang="en-US" sz="3400" dirty="0" err="1"/>
              <a:t>videregående</a:t>
            </a:r>
            <a:r>
              <a:rPr lang="en-US" sz="3400" dirty="0"/>
              <a:t> </a:t>
            </a:r>
            <a:r>
              <a:rPr lang="en-US" sz="3400" dirty="0" err="1"/>
              <a:t>opplæring</a:t>
            </a:r>
            <a:br>
              <a:rPr lang="en-US" sz="3400" dirty="0"/>
            </a:br>
            <a:r>
              <a:rPr lang="en-US" sz="2000" dirty="0" err="1"/>
              <a:t>Interkommunalt</a:t>
            </a:r>
            <a:r>
              <a:rPr lang="en-US" sz="2000" dirty="0"/>
              <a:t> </a:t>
            </a:r>
            <a:r>
              <a:rPr lang="en-US" sz="2000" dirty="0" err="1"/>
              <a:t>politisk</a:t>
            </a:r>
            <a:r>
              <a:rPr lang="en-US" sz="2000" dirty="0"/>
              <a:t> </a:t>
            </a:r>
            <a:r>
              <a:rPr lang="en-US" sz="2000" dirty="0" err="1"/>
              <a:t>råd</a:t>
            </a:r>
            <a:r>
              <a:rPr lang="en-US" sz="2000" dirty="0"/>
              <a:t> –</a:t>
            </a:r>
            <a:r>
              <a:rPr lang="en-US" sz="2000" dirty="0" err="1"/>
              <a:t>Hamarregionen</a:t>
            </a:r>
            <a:r>
              <a:rPr lang="en-US" sz="2000" dirty="0"/>
              <a:t> 14.12.23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1F7966F4-78E8-414A-CC36-3ABFD5D225D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/>
          <a:srcRect l="24241" r="19261" b="1"/>
          <a:stretch/>
        </p:blipFill>
        <p:spPr>
          <a:xfrm>
            <a:off x="6232850" y="1892135"/>
            <a:ext cx="5120950" cy="3557588"/>
          </a:xfrm>
          <a:prstGeom prst="rect">
            <a:avLst/>
          </a:prstGeom>
          <a:noFill/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2D15A5A6-B4B7-334E-477F-DDAF597D5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919177"/>
            <a:ext cx="5127180" cy="3560373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EDCF3C1-2696-92D2-AF2B-F69426D1BD3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727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12" descr="Personer som sitter i rader innendørs, med en arm hevet, stående presentatør i pen dressskjorte og slips">
            <a:extLst>
              <a:ext uri="{FF2B5EF4-FFF2-40B4-BE49-F238E27FC236}">
                <a16:creationId xmlns:a16="http://schemas.microsoft.com/office/drawing/2014/main" id="{0AE8088F-DA21-9277-6D4A-E328BF165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2379" r="3319"/>
          <a:stretch/>
        </p:blipFill>
        <p:spPr>
          <a:xfrm>
            <a:off x="838200" y="1892135"/>
            <a:ext cx="3952875" cy="3564392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Medvirkning, informasjon og kommunikasjon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82D21D-426A-5E66-0598-CA3F21E04F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kumimoji="0" lang="nb-NO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Prosess med samarbeidspartnere i regionene</a:t>
            </a:r>
            <a:endParaRPr lang="nb-NO" sz="1500" dirty="0"/>
          </a:p>
          <a:p>
            <a:pPr lvl="2"/>
            <a:r>
              <a:rPr lang="nb-NO" sz="1500" dirty="0"/>
              <a:t>Mars/april/mai 2023</a:t>
            </a:r>
          </a:p>
          <a:p>
            <a:pPr lvl="2"/>
            <a:r>
              <a:rPr lang="nb-NO" sz="1500" dirty="0"/>
              <a:t>4  regionale forankringsmøter ledet av politisk ledelse</a:t>
            </a:r>
          </a:p>
          <a:p>
            <a:pPr marL="914400" lvl="2" indent="0">
              <a:buNone/>
            </a:pPr>
            <a:endParaRPr lang="nb-NO" sz="15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Wingdings" panose="05000000000000000000" pitchFamily="2" charset="2"/>
              <a:buChar char="q"/>
              <a:tabLst/>
              <a:defRPr/>
            </a:pPr>
            <a:r>
              <a:rPr kumimoji="0" lang="nb-NO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Deltakelse i  interkommunale politiske råd </a:t>
            </a:r>
            <a:r>
              <a:rPr lang="nb-NO" sz="1500" b="1" dirty="0">
                <a:solidFill>
                  <a:srgbClr val="000000"/>
                </a:solidFill>
              </a:rPr>
              <a:t> </a:t>
            </a:r>
            <a:r>
              <a:rPr kumimoji="0" lang="nb-NO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–  møter høsten 2023</a:t>
            </a:r>
            <a:endParaRPr lang="nb-NO" sz="1500" b="1" dirty="0"/>
          </a:p>
          <a:p>
            <a:pPr>
              <a:buFont typeface="Wingdings" panose="05000000000000000000" pitchFamily="2" charset="2"/>
              <a:buChar char="q"/>
            </a:pPr>
            <a:endParaRPr lang="nb-NO" sz="15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nb-NO" sz="1500" b="1" dirty="0"/>
              <a:t> Involvering av øvrige interessenter</a:t>
            </a:r>
          </a:p>
          <a:p>
            <a:pPr lvl="2"/>
            <a:r>
              <a:rPr lang="nb-NO" sz="1500" dirty="0"/>
              <a:t>Plan for ungdomsmedvirkning</a:t>
            </a:r>
          </a:p>
          <a:p>
            <a:pPr lvl="2"/>
            <a:r>
              <a:rPr lang="nb-NO" sz="1500" dirty="0"/>
              <a:t>Tillitsvalgte/vernetjeneste</a:t>
            </a:r>
          </a:p>
          <a:p>
            <a:pPr lvl="2"/>
            <a:r>
              <a:rPr lang="nb-NO" sz="1500" dirty="0"/>
              <a:t>Fylkeskommunale råd og utvalg</a:t>
            </a:r>
          </a:p>
          <a:p>
            <a:pPr lvl="2"/>
            <a:r>
              <a:rPr lang="nb-NO" sz="1500" dirty="0"/>
              <a:t>Ansatte på skolene</a:t>
            </a:r>
          </a:p>
          <a:p>
            <a:pPr lvl="2"/>
            <a:endParaRPr lang="nb-NO" sz="1500" dirty="0"/>
          </a:p>
          <a:p>
            <a:pPr>
              <a:buFont typeface="Wingdings" panose="05000000000000000000" pitchFamily="2" charset="2"/>
              <a:buChar char="q"/>
            </a:pPr>
            <a:r>
              <a:rPr lang="nb-NO" sz="1500" b="1" dirty="0"/>
              <a:t> Høringsprosess vår 2024</a:t>
            </a:r>
          </a:p>
        </p:txBody>
      </p:sp>
    </p:spTree>
    <p:extLst>
      <p:ext uri="{BB962C8B-B14F-4D97-AF65-F5344CB8AC3E}">
        <p14:creationId xmlns:p14="http://schemas.microsoft.com/office/powerpoint/2010/main" val="2887028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932185"/>
            <a:ext cx="10515600" cy="1054100"/>
          </a:xfrm>
        </p:spPr>
        <p:txBody>
          <a:bodyPr>
            <a:normAutofit fontScale="90000"/>
          </a:bodyPr>
          <a:lstStyle/>
          <a:p>
            <a:r>
              <a:rPr lang="nb-NO" dirty="0"/>
              <a:t>Medvirkningskonferanser vår 2023             - oppsummering</a:t>
            </a:r>
          </a:p>
        </p:txBody>
      </p:sp>
    </p:spTree>
    <p:extLst>
      <p:ext uri="{BB962C8B-B14F-4D97-AF65-F5344CB8AC3E}">
        <p14:creationId xmlns:p14="http://schemas.microsoft.com/office/powerpoint/2010/main" val="93590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2CCCFA5-ED62-F76E-3426-93AF3FF2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en-US" err="1"/>
              <a:t>Medvirkningskonferanser</a:t>
            </a:r>
            <a:r>
              <a:rPr lang="en-US"/>
              <a:t> mars – </a:t>
            </a:r>
            <a:r>
              <a:rPr lang="en-US" err="1"/>
              <a:t>mai</a:t>
            </a:r>
            <a:r>
              <a:rPr lang="en-US"/>
              <a:t> 2023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7F3D83EB-B2C3-D261-B262-EC99F255BB2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232850" y="2377889"/>
            <a:ext cx="5120950" cy="2586079"/>
          </a:xfr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7593CB8-836B-5810-B9E7-35B4CDA3B08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Wingdings" panose="05000000000000000000" pitchFamily="2" charset="2"/>
              <a:buChar char="v"/>
              <a:tabLst/>
              <a:defRPr/>
            </a:pPr>
            <a:r>
              <a:rPr lang="en-US" sz="2000" b="1" dirty="0"/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Ønske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om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innspill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tidlig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D4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prosessen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4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kombinerte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konferanser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med to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tema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Innlandsstrategi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2024-2028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Framtidig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skole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og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tilbudsstruktur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Konferansene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var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åpne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alle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Hovedmålgrupper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nb-NO" sz="1600" b="0" i="0" u="none" strike="noStrike" baseline="0" dirty="0">
                <a:solidFill>
                  <a:srgbClr val="221E1F"/>
                </a:solidFill>
                <a:cs typeface="Roboto" panose="02000000000000000000" pitchFamily="2" charset="0"/>
              </a:rPr>
              <a:t>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F4EA1012-378A-C444-9782-A3332312C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35627"/>
              </p:ext>
            </p:extLst>
          </p:nvPr>
        </p:nvGraphicFramePr>
        <p:xfrm>
          <a:off x="736270" y="4343184"/>
          <a:ext cx="4639294" cy="1536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439">
                  <a:extLst>
                    <a:ext uri="{9D8B030D-6E8A-4147-A177-3AD203B41FA5}">
                      <a16:colId xmlns:a16="http://schemas.microsoft.com/office/drawing/2014/main" val="1244357386"/>
                    </a:ext>
                  </a:extLst>
                </a:gridCol>
                <a:gridCol w="2135855">
                  <a:extLst>
                    <a:ext uri="{9D8B030D-6E8A-4147-A177-3AD203B41FA5}">
                      <a16:colId xmlns:a16="http://schemas.microsoft.com/office/drawing/2014/main" val="1303098119"/>
                    </a:ext>
                  </a:extLst>
                </a:gridCol>
              </a:tblGrid>
              <a:tr h="116778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Kommunene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Interkommunale politiske råd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Kompetanseinstitusjoner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Frivillige organisasjoner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Næringsliv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Ungdommens fylkesting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LO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</a:rPr>
                        <a:t>NHO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005956"/>
                  </a:ext>
                </a:extLst>
              </a:tr>
              <a:tr h="368773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4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12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Medvirkningskonferansene - oppsummering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82D21D-426A-5E66-0598-CA3F21E04F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373" y="1880466"/>
            <a:ext cx="6296025" cy="3557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 u="sng" dirty="0">
                <a:solidFill>
                  <a:schemeClr val="accent1">
                    <a:lumMod val="50000"/>
                  </a:schemeClr>
                </a:solidFill>
              </a:rPr>
              <a:t>Resultater sammenstilt for alle regioner:</a:t>
            </a:r>
          </a:p>
          <a:p>
            <a:pPr marL="0" indent="0">
              <a:buNone/>
            </a:pPr>
            <a:r>
              <a:rPr lang="nb-NO" sz="2000" b="1" dirty="0">
                <a:solidFill>
                  <a:schemeClr val="accent1">
                    <a:lumMod val="50000"/>
                  </a:schemeClr>
                </a:solidFill>
              </a:rPr>
              <a:t>Størst behov for arbeidskraft nå og i fremtiden: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Helsesektoren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Digitalisering, IKT og teknologi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Grønne næringer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Industri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Reiseliv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EB3BF466-52E1-F515-70C9-3D935D42B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6" b="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76" y="673966"/>
            <a:ext cx="10380023" cy="703572"/>
          </a:xfrm>
        </p:spPr>
        <p:txBody>
          <a:bodyPr anchor="ctr">
            <a:normAutofit/>
          </a:bodyPr>
          <a:lstStyle/>
          <a:p>
            <a:r>
              <a:rPr lang="nb-NO" sz="2000" dirty="0"/>
              <a:t>Resultat av gruppearbeid -  Arbeidskraftbehov: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82D21D-426A-5E66-0598-CA3F21E04F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nb-NO" sz="2400" dirty="0"/>
          </a:p>
          <a:p>
            <a:pPr marL="0" indent="0">
              <a:lnSpc>
                <a:spcPct val="90000"/>
              </a:lnSpc>
              <a:buNone/>
            </a:pPr>
            <a:endParaRPr lang="nb-NO" sz="2400" dirty="0"/>
          </a:p>
        </p:txBody>
      </p:sp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6D927BF0-19E3-4BC3-47F1-2B7067630E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4" r="34"/>
          <a:stretch>
            <a:fillRect/>
          </a:stretch>
        </p:blipFill>
        <p:spPr>
          <a:xfrm>
            <a:off x="8058094" y="2236518"/>
            <a:ext cx="3374875" cy="304319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396F878-8F89-F50F-7C3E-EC2F1DED2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90" y="1271735"/>
            <a:ext cx="4535180" cy="45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4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Medvirkningskonferansene - oppsummering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82D21D-426A-5E66-0598-CA3F21E04F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 u="sng" dirty="0">
                <a:solidFill>
                  <a:schemeClr val="accent1">
                    <a:lumMod val="50000"/>
                  </a:schemeClr>
                </a:solidFill>
              </a:rPr>
              <a:t>Resultater sammenstilt for alle regionene</a:t>
            </a: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nb-NO" sz="2000" b="1" dirty="0">
                <a:solidFill>
                  <a:schemeClr val="accent1">
                    <a:lumMod val="50000"/>
                  </a:schemeClr>
                </a:solidFill>
              </a:rPr>
              <a:t>Prioritering av utdanningstilbud framover – høyest prioritet: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Helse- og oppvekstfag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Studiespesialisering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Teknologi- og industrifag, elektro og datateknologi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D1D822A-81C3-628B-7324-BBB847CA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012" y="2136681"/>
            <a:ext cx="3188484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36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85D9CF-1C08-F8F7-3E8A-ACFB2FFB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703"/>
            <a:ext cx="10515600" cy="871786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Medvirkningskonferansene – prioritering av utdanningstilbud  pr region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416A0E-192E-B01D-59DE-CC66B2E0B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sz="1600" b="1" dirty="0"/>
              <a:t> </a:t>
            </a:r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800" b="1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1200" b="1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endParaRPr lang="nb-NO" dirty="0"/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EB45CC19-3D85-0D6F-9228-7C2141A4B780}"/>
              </a:ext>
            </a:extLst>
          </p:cNvPr>
          <p:cNvSpPr/>
          <p:nvPr/>
        </p:nvSpPr>
        <p:spPr>
          <a:xfrm>
            <a:off x="185904" y="1604974"/>
            <a:ext cx="2320996" cy="4062214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" algn="l"/>
              </a:tabLst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" algn="l"/>
              </a:tabLst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58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" algn="l"/>
              </a:tabLst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58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" algn="l"/>
              </a:tabLst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58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" algn="l"/>
              </a:tabLst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58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" algn="l"/>
              </a:tabLst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058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Østerdalsregionene: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1.Helse- og oppvekstfag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Studiespesialisering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Elektro og datateknologi, Bygg- og anleggsteknikk, teknologi- og industrifag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3DB928C2-9C9F-0AAC-5C6B-C0CEB548B9BE}"/>
              </a:ext>
            </a:extLst>
          </p:cNvPr>
          <p:cNvSpPr/>
          <p:nvPr/>
        </p:nvSpPr>
        <p:spPr>
          <a:xfrm>
            <a:off x="2632929" y="1604974"/>
            <a:ext cx="2273530" cy="4062214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058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Gudbrandsdalen og Lillehammer-regionen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1.Helse- og oppvekstfag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Elektro- og datateknologi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Studiespesialisering, Bygg- og anleggsteknikk, Salg, Service og reiseliv, Restaurant- og matfag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EA925759-2244-8477-A1D8-56CF3EEA68DE}"/>
              </a:ext>
            </a:extLst>
          </p:cNvPr>
          <p:cNvSpPr/>
          <p:nvPr/>
        </p:nvSpPr>
        <p:spPr>
          <a:xfrm>
            <a:off x="4959235" y="1616095"/>
            <a:ext cx="2273530" cy="4062214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srgbClr val="0058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srgbClr val="0058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058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Hamarregionen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1.Helse- og oppvekstfag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Bygg- og anleggsteknikk, Teknologi- og industrifag, IT og medieproduksjon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Elektro- og datateknologi, studiespesialisering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EFC4B23D-006D-48C4-71A5-4583A8BB912D}"/>
              </a:ext>
            </a:extLst>
          </p:cNvPr>
          <p:cNvSpPr/>
          <p:nvPr/>
        </p:nvSpPr>
        <p:spPr>
          <a:xfrm>
            <a:off x="7358794" y="1603871"/>
            <a:ext cx="2273530" cy="4062214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058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Kongsvinger-regionen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1.Studiespesialisering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Helse- og oppvekstfag, Teknologi- og industrifag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Naturbruk, Elektro- og datateknologi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426C2307-7F48-5CB4-5525-7BF569A0A9B4}"/>
              </a:ext>
            </a:extLst>
          </p:cNvPr>
          <p:cNvSpPr/>
          <p:nvPr/>
        </p:nvSpPr>
        <p:spPr>
          <a:xfrm>
            <a:off x="9811129" y="1603871"/>
            <a:ext cx="2273530" cy="4062214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058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Valdres- og Gjøvik regionen, Gran kommune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1.Helse- og oppvekstfag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Elektro- og datateknologi, Teknologi og industrifag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Bygg- og anleggsteknikk, Naturbruk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6B78A03-1D3E-97CC-36C9-173CFC423A1A}"/>
              </a:ext>
            </a:extLst>
          </p:cNvPr>
          <p:cNvSpPr/>
          <p:nvPr/>
        </p:nvSpPr>
        <p:spPr>
          <a:xfrm>
            <a:off x="4634966" y="1368891"/>
            <a:ext cx="2790395" cy="4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700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Medvirkningskonferansene - oppsummering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82D21D-426A-5E66-0598-CA3F21E04F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 u="sng" dirty="0">
                <a:solidFill>
                  <a:schemeClr val="accent1">
                    <a:lumMod val="50000"/>
                  </a:schemeClr>
                </a:solidFill>
              </a:rPr>
              <a:t>Resultater sammenstilt for alle regionene</a:t>
            </a: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nb-NO" sz="2000" b="1" dirty="0">
                <a:solidFill>
                  <a:schemeClr val="accent1">
                    <a:lumMod val="50000"/>
                  </a:schemeClr>
                </a:solidFill>
              </a:rPr>
              <a:t>Kvalitet i skolen – viktigste strukturer/rammer i framtida: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rgbClr val="00574F"/>
                </a:solidFill>
              </a:rPr>
              <a:t>Lærerens kompetanse og miljøet rundt læreren (faglig og kollegialt, støttefunksjoner, kompetanseutvikling)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rgbClr val="00574F"/>
                </a:solidFill>
              </a:rPr>
              <a:t>Alternative/fleksible opplæringsmodeller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>
                <a:solidFill>
                  <a:srgbClr val="00574F"/>
                </a:solidFill>
              </a:rPr>
              <a:t>Styrke samarbeid skole og næringslivet</a:t>
            </a: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520BE62-BF09-8026-248E-E6A9A41F36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6" b="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6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ssholder for bilde 15">
            <a:extLst>
              <a:ext uri="{FF2B5EF4-FFF2-40B4-BE49-F238E27FC236}">
                <a16:creationId xmlns:a16="http://schemas.microsoft.com/office/drawing/2014/main" id="{227EED1D-C279-E845-A519-C3E19DD7A8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2" b="34852"/>
          <a:stretch/>
        </p:blipFill>
        <p:spPr>
          <a:xfrm>
            <a:off x="838200" y="1892135"/>
            <a:ext cx="3952875" cy="3564392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Medvirkningskonferanser for ungdom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82D21D-426A-5E66-0598-CA3F21E04F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500" b="1"/>
              <a:t>Datoer: </a:t>
            </a:r>
          </a:p>
          <a:p>
            <a:pPr>
              <a:lnSpc>
                <a:spcPct val="90000"/>
              </a:lnSpc>
            </a:pPr>
            <a:r>
              <a:rPr lang="nb-NO" sz="1500" b="1">
                <a:effectLst/>
              </a:rPr>
              <a:t>Tirsdag 5. september – Lillehammer </a:t>
            </a:r>
            <a:r>
              <a:rPr lang="nb-NO" sz="1500">
                <a:effectLst/>
              </a:rPr>
              <a:t>(Gudbrandsdal og Lillehammer)</a:t>
            </a:r>
          </a:p>
          <a:p>
            <a:pPr>
              <a:lnSpc>
                <a:spcPct val="90000"/>
              </a:lnSpc>
            </a:pPr>
            <a:r>
              <a:rPr lang="nb-NO" sz="1500" b="1">
                <a:effectLst/>
              </a:rPr>
              <a:t>Mandag 18. september – Kongsvinger </a:t>
            </a:r>
            <a:r>
              <a:rPr lang="nb-NO" sz="1500">
                <a:effectLst/>
              </a:rPr>
              <a:t>(Kongsvingerregionen)</a:t>
            </a:r>
          </a:p>
          <a:p>
            <a:pPr>
              <a:lnSpc>
                <a:spcPct val="90000"/>
              </a:lnSpc>
            </a:pPr>
            <a:r>
              <a:rPr lang="nb-NO" sz="1500" b="1">
                <a:effectLst/>
              </a:rPr>
              <a:t>Fredag 22. september -  Gjøvik</a:t>
            </a:r>
            <a:r>
              <a:rPr lang="nb-NO" sz="1500">
                <a:effectLst/>
              </a:rPr>
              <a:t> ( Gjøvik, Valdres og Gran)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Mandag 25. september – Elverum ( </a:t>
            </a:r>
            <a:r>
              <a:rPr kumimoji="0" lang="nb-NO" sz="15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Østerdalen + Hamar)</a:t>
            </a:r>
            <a:endParaRPr lang="nb-NO" sz="150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endParaRPr lang="nb-NO" sz="1500" b="1"/>
          </a:p>
          <a:p>
            <a:pPr marL="0" indent="0">
              <a:lnSpc>
                <a:spcPct val="90000"/>
              </a:lnSpc>
              <a:buNone/>
            </a:pPr>
            <a:r>
              <a:rPr lang="nb-NO" sz="1500" b="1"/>
              <a:t>Målgrupper: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500" b="1"/>
              <a:t>Elevråd – </a:t>
            </a:r>
            <a:r>
              <a:rPr lang="nb-NO" sz="1500" b="1" err="1"/>
              <a:t>vgs</a:t>
            </a:r>
            <a:r>
              <a:rPr lang="nb-NO" sz="1500" b="1"/>
              <a:t>, Elevråd – ungdomsskole, Ungdomsråd, UFT, Lærlingeråd, Elevorganisasjonen</a:t>
            </a:r>
          </a:p>
        </p:txBody>
      </p:sp>
    </p:spTree>
    <p:extLst>
      <p:ext uri="{BB962C8B-B14F-4D97-AF65-F5344CB8AC3E}">
        <p14:creationId xmlns:p14="http://schemas.microsoft.com/office/powerpoint/2010/main" val="3893560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ssholder for bilde 15">
            <a:extLst>
              <a:ext uri="{FF2B5EF4-FFF2-40B4-BE49-F238E27FC236}">
                <a16:creationId xmlns:a16="http://schemas.microsoft.com/office/drawing/2014/main" id="{227EED1D-C279-E845-A519-C3E19DD7A8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2" b="34852"/>
          <a:stretch/>
        </p:blipFill>
        <p:spPr>
          <a:xfrm>
            <a:off x="838200" y="1892135"/>
            <a:ext cx="3952875" cy="3564392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Medvirkningskonferanser for ungdom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82D21D-426A-5E66-0598-CA3F21E04F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nb-NO" sz="15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sz="1500" b="1" dirty="0"/>
              <a:t>Konferansene gjennomført ute på de videregående skolene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sz="1500" b="1" dirty="0"/>
              <a:t>Varighet </a:t>
            </a:r>
            <a:r>
              <a:rPr lang="nb-NO" sz="1500" b="1" dirty="0" err="1"/>
              <a:t>ca</a:t>
            </a:r>
            <a:r>
              <a:rPr lang="nb-NO" sz="1500" b="1" dirty="0"/>
              <a:t> 2,5 timer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sz="1500" b="1" dirty="0"/>
              <a:t>Innhold/opplegg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1100" b="1" dirty="0"/>
              <a:t>Lunsj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1100" b="1" dirty="0"/>
              <a:t>Innledning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1100" b="1" dirty="0"/>
              <a:t>Spørsmål som ble besvart individuelt via </a:t>
            </a:r>
            <a:r>
              <a:rPr lang="nb-NO" sz="1100" b="1" dirty="0" err="1"/>
              <a:t>Learnlab</a:t>
            </a:r>
            <a:endParaRPr lang="nb-NO" sz="11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1100" b="1" dirty="0"/>
              <a:t>Gruppearbeid </a:t>
            </a:r>
            <a:endParaRPr lang="nb-NO" sz="11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kumimoji="0" lang="nb-NO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 alt 135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ungdommer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deltok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Ungdom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fra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34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kommuner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Innlandet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Alle 23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vgs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var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representert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nb-NO" sz="1500" b="1" dirty="0"/>
          </a:p>
        </p:txBody>
      </p:sp>
    </p:spTree>
    <p:extLst>
      <p:ext uri="{BB962C8B-B14F-4D97-AF65-F5344CB8AC3E}">
        <p14:creationId xmlns:p14="http://schemas.microsoft.com/office/powerpoint/2010/main" val="3701984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932185"/>
            <a:ext cx="10515600" cy="1054100"/>
          </a:xfrm>
        </p:spPr>
        <p:txBody>
          <a:bodyPr>
            <a:normAutofit/>
          </a:bodyPr>
          <a:lstStyle/>
          <a:p>
            <a:r>
              <a:rPr lang="nb-NO" dirty="0"/>
              <a:t>Bakgrunn - hvorfor</a:t>
            </a:r>
          </a:p>
        </p:txBody>
      </p:sp>
    </p:spTree>
    <p:extLst>
      <p:ext uri="{BB962C8B-B14F-4D97-AF65-F5344CB8AC3E}">
        <p14:creationId xmlns:p14="http://schemas.microsoft.com/office/powerpoint/2010/main" val="2516038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 descr="Fem førtenårings barn som kjører skolebuss">
            <a:extLst>
              <a:ext uri="{FF2B5EF4-FFF2-40B4-BE49-F238E27FC236}">
                <a16:creationId xmlns:a16="http://schemas.microsoft.com/office/drawing/2014/main" id="{AA0738DA-6724-4424-451E-87B31B1824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3045"/>
          <a:stretch>
            <a:fillRect/>
          </a:stretch>
        </p:blipFill>
        <p:spPr>
          <a:xfrm>
            <a:off x="7400925" y="1873250"/>
            <a:ext cx="3952875" cy="3565525"/>
          </a:xfr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8BF29118-86DA-EC95-64B7-6AB4AEE4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</p:spPr>
        <p:txBody>
          <a:bodyPr anchor="ctr">
            <a:normAutofit/>
          </a:bodyPr>
          <a:lstStyle/>
          <a:p>
            <a:r>
              <a:rPr lang="en-US" sz="3400" dirty="0" err="1"/>
              <a:t>Problemstillinger</a:t>
            </a:r>
            <a:r>
              <a:rPr lang="en-US" sz="3400" dirty="0"/>
              <a:t> – </a:t>
            </a:r>
            <a:r>
              <a:rPr lang="en-US" sz="3400" dirty="0" err="1"/>
              <a:t>medvirkningskonferanser</a:t>
            </a:r>
            <a:r>
              <a:rPr lang="en-US" sz="3400" dirty="0"/>
              <a:t> for </a:t>
            </a:r>
            <a:r>
              <a:rPr lang="en-US" sz="3400" dirty="0" err="1"/>
              <a:t>ungdom</a:t>
            </a:r>
            <a:endParaRPr lang="en-US" sz="3400" dirty="0"/>
          </a:p>
        </p:txBody>
      </p:sp>
      <p:graphicFrame>
        <p:nvGraphicFramePr>
          <p:cNvPr id="25" name="Content Placeholder 3">
            <a:extLst>
              <a:ext uri="{FF2B5EF4-FFF2-40B4-BE49-F238E27FC236}">
                <a16:creationId xmlns:a16="http://schemas.microsoft.com/office/drawing/2014/main" id="{7902B903-E7A2-150A-B818-95EA7AA4230D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838200" y="1873662"/>
          <a:ext cx="6296025" cy="35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3380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 descr="Nærbilde av bruk av drill med vernehansker">
            <a:extLst>
              <a:ext uri="{FF2B5EF4-FFF2-40B4-BE49-F238E27FC236}">
                <a16:creationId xmlns:a16="http://schemas.microsoft.com/office/drawing/2014/main" id="{3A82E08D-E89B-8DA8-1E23-486CED049F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381" r="11381"/>
          <a:stretch>
            <a:fillRect/>
          </a:stretch>
        </p:blipFill>
        <p:spPr>
          <a:xfrm>
            <a:off x="7227888" y="1873250"/>
            <a:ext cx="4125912" cy="3565525"/>
          </a:xfr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8BF29118-86DA-EC95-64B7-6AB4AEE4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</p:spPr>
        <p:txBody>
          <a:bodyPr anchor="ctr">
            <a:normAutofit fontScale="90000"/>
          </a:bodyPr>
          <a:lstStyle/>
          <a:p>
            <a:r>
              <a:rPr lang="en-US" dirty="0" err="1"/>
              <a:t>Innspill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utforming</a:t>
            </a:r>
            <a:r>
              <a:rPr lang="en-US" dirty="0"/>
              <a:t> av alternative </a:t>
            </a:r>
            <a:r>
              <a:rPr lang="en-US" dirty="0" err="1"/>
              <a:t>modeller</a:t>
            </a:r>
            <a:r>
              <a:rPr lang="en-US" dirty="0"/>
              <a:t> – </a:t>
            </a:r>
            <a:r>
              <a:rPr lang="en-US" sz="2700" dirty="0" err="1"/>
              <a:t>medvirkningskonferanser</a:t>
            </a:r>
            <a:r>
              <a:rPr lang="en-US" sz="2700" dirty="0"/>
              <a:t> for </a:t>
            </a:r>
            <a:r>
              <a:rPr lang="en-US" sz="2700" dirty="0" err="1"/>
              <a:t>ungdom</a:t>
            </a:r>
            <a:endParaRPr lang="en-US" sz="2700" dirty="0"/>
          </a:p>
        </p:txBody>
      </p:sp>
      <p:graphicFrame>
        <p:nvGraphicFramePr>
          <p:cNvPr id="38" name="Content Placeholder 3">
            <a:extLst>
              <a:ext uri="{FF2B5EF4-FFF2-40B4-BE49-F238E27FC236}">
                <a16:creationId xmlns:a16="http://schemas.microsoft.com/office/drawing/2014/main" id="{D11673B8-A724-9D4E-49D7-10DA6EC7BBCC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838200" y="1873662"/>
          <a:ext cx="6296025" cy="35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5430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932185"/>
            <a:ext cx="10515600" cy="1054100"/>
          </a:xfrm>
        </p:spPr>
        <p:txBody>
          <a:bodyPr>
            <a:normAutofit/>
          </a:bodyPr>
          <a:lstStyle/>
          <a:p>
            <a:r>
              <a:rPr lang="nb-NO" dirty="0"/>
              <a:t>Faktagrunnlag</a:t>
            </a:r>
          </a:p>
        </p:txBody>
      </p:sp>
    </p:spTree>
    <p:extLst>
      <p:ext uri="{BB962C8B-B14F-4D97-AF65-F5344CB8AC3E}">
        <p14:creationId xmlns:p14="http://schemas.microsoft.com/office/powerpoint/2010/main" val="1659336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B242F78-B7D1-4FB4-B24F-0E70E6E8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4" y="85519"/>
            <a:ext cx="11113792" cy="58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2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9696AF9-D754-EF08-BCB3-5F7DB827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3" y="50683"/>
            <a:ext cx="10687214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5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AF1455C-A1B8-2EDC-5DEF-44B40BA4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14"/>
            <a:ext cx="12192000" cy="58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9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98582A8-65A0-ABD0-76B0-FC9A7F60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3" y="152400"/>
            <a:ext cx="10563225" cy="6778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sz="2800" b="1" dirty="0">
                <a:solidFill>
                  <a:srgbClr val="70AD47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Oppfyllingsgrad  i % skoler og regioner – Hamar-regionen</a:t>
            </a:r>
            <a:endParaRPr lang="nb-NO" sz="1800" b="1" i="1" dirty="0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26D4815-AB21-5C59-2E09-4DF629AED42A}"/>
              </a:ext>
            </a:extLst>
          </p:cNvPr>
          <p:cNvSpPr/>
          <p:nvPr/>
        </p:nvSpPr>
        <p:spPr>
          <a:xfrm>
            <a:off x="7442200" y="2613025"/>
            <a:ext cx="3816350" cy="3602038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Merknader: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Oppfyllingsgrad er definert som differansen mellom dagens plasskapasitet og faktisk elevtall/estimert elevtall</a:t>
            </a: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 elever pr skole og region er tall pr. 01.10.23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Estimert elevtallsutvikling er basert på faktisk elevtall ved 2. inntaket og er noe høyere enn faktisk elevtall 01.10.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Regionen vil sannsynligvis få en økning i elevtallet fram til 2028, før det reduseres med over 300 etter 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3428" name="Objekt 7">
            <a:extLst>
              <a:ext uri="{FF2B5EF4-FFF2-40B4-BE49-F238E27FC236}">
                <a16:creationId xmlns:a16="http://schemas.microsoft.com/office/drawing/2014/main" id="{A78D791F-2009-DF99-CBA4-FDC8A0B0D8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42200" y="830263"/>
          <a:ext cx="381635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816214" imgH="1613017" progId="Excel.Sheet.12">
                  <p:embed/>
                </p:oleObj>
              </mc:Choice>
              <mc:Fallback>
                <p:oleObj name="Worksheet" r:id="rId3" imgW="3816214" imgH="1613017" progId="Excel.Sheet.12">
                  <p:embed/>
                  <p:pic>
                    <p:nvPicPr>
                      <p:cNvPr id="103428" name="Objekt 7">
                        <a:extLst>
                          <a:ext uri="{FF2B5EF4-FFF2-40B4-BE49-F238E27FC236}">
                            <a16:creationId xmlns:a16="http://schemas.microsoft.com/office/drawing/2014/main" id="{A78D791F-2009-DF99-CBA4-FDC8A0B0D8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200" y="830263"/>
                        <a:ext cx="3816350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29" name="Bilde 4">
            <a:extLst>
              <a:ext uri="{FF2B5EF4-FFF2-40B4-BE49-F238E27FC236}">
                <a16:creationId xmlns:a16="http://schemas.microsoft.com/office/drawing/2014/main" id="{21D48D44-93EB-F755-514D-CC19E39A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815975"/>
            <a:ext cx="521335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736BE01-DA2E-4C7B-9614-29C80E78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152400"/>
            <a:ext cx="10548255" cy="602270"/>
          </a:xfrm>
        </p:spPr>
        <p:txBody>
          <a:bodyPr>
            <a:normAutofit/>
          </a:bodyPr>
          <a:lstStyle/>
          <a:p>
            <a:pPr algn="ctr"/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Elevtallsutvikling og oppfyllingsgrad pr region</a:t>
            </a:r>
            <a:endParaRPr lang="nb-NO" sz="1800" b="1" dirty="0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8AC7D16-ADBE-3E60-2ED3-F925B9F37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1" y="819150"/>
            <a:ext cx="761238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94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CBEF957-FD06-7764-C40C-ADBF83B6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888840"/>
            <a:ext cx="11150313" cy="50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73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35360" y="5985772"/>
            <a:ext cx="1847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Kilde: Innlandet FK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1E72DD7-A3AB-4567-9CEC-D8549763CD69}"/>
              </a:ext>
            </a:extLst>
          </p:cNvPr>
          <p:cNvSpPr/>
          <p:nvPr/>
        </p:nvSpPr>
        <p:spPr>
          <a:xfrm>
            <a:off x="623392" y="404664"/>
            <a:ext cx="11108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Fullført og bestått  per skoleår – ønske og hybelboere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DE43352-F847-0877-0DFF-35DBEDAFE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47" y="1190905"/>
            <a:ext cx="10361905" cy="4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4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D01B25-7BCE-45A3-A2FE-3E368422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Status– skoleåret 2023/24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BECADE-50BD-4135-B287-854C52B2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23 videregående skoler</a:t>
            </a:r>
          </a:p>
          <a:p>
            <a:r>
              <a:rPr lang="nb-NO" dirty="0"/>
              <a:t>Kapasitet i  vedtatt tilbudsstruktur 2023/24	13 600</a:t>
            </a:r>
          </a:p>
          <a:p>
            <a:r>
              <a:rPr lang="nb-NO" dirty="0"/>
              <a:t>Antall elever pr. 01.10.23				11 700</a:t>
            </a:r>
          </a:p>
          <a:p>
            <a:r>
              <a:rPr lang="nb-NO" dirty="0"/>
              <a:t>Ledige «pulter»					 	  </a:t>
            </a:r>
            <a:r>
              <a:rPr lang="nb-NO" b="1" u="sng" dirty="0"/>
              <a:t>1 900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For mange små grupper er krevende for skolemiljø og økonomi. Skolene får tildelt budsjett for antall elever pr 01.10. hvert år.</a:t>
            </a:r>
          </a:p>
          <a:p>
            <a:pPr marL="0" indent="0">
              <a:buNone/>
            </a:pPr>
            <a:r>
              <a:rPr lang="nb-NO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590419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932185"/>
            <a:ext cx="10515600" cy="1054100"/>
          </a:xfrm>
        </p:spPr>
        <p:txBody>
          <a:bodyPr>
            <a:normAutofit/>
          </a:bodyPr>
          <a:lstStyle/>
          <a:p>
            <a:r>
              <a:rPr lang="nb-NO" dirty="0"/>
              <a:t>Alternative opplæringsmodeller</a:t>
            </a:r>
          </a:p>
        </p:txBody>
      </p:sp>
    </p:spTree>
    <p:extLst>
      <p:ext uri="{BB962C8B-B14F-4D97-AF65-F5344CB8AC3E}">
        <p14:creationId xmlns:p14="http://schemas.microsoft.com/office/powerpoint/2010/main" val="2197931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DD5D89-FC94-3B06-2097-F51BBADA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/>
              <a:t>Hovedmodeller for opplæring – betydelig handlingsrom</a:t>
            </a:r>
            <a:endParaRPr lang="nb-NO" sz="2800" i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56F7F1-B3AA-2AEC-1691-EA11C0543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918161"/>
            <a:ext cx="3110309" cy="356439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1200" b="1" dirty="0"/>
              <a:t>Innenfor fag- og yrkesopplæringsområdet er det mange ulike skoletilbud og opplæringsordninger som fører fram til sluttkompetanse.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1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1200" b="1" dirty="0"/>
              <a:t>Ulike ordninger er etablert for å tilby opplæring tilpasset den enkeltes situasjon, behov og målsettinger.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1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1200" b="1" dirty="0"/>
              <a:t>Hver ordning har egne kontraktstyper som sier noe om hva opplæringen består av og hvilken sluttkompetanse den leder fram til.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1200" b="1" dirty="0"/>
          </a:p>
          <a:p>
            <a:endParaRPr lang="nb-NO" sz="1200" b="1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F0D138B-A79A-9912-AE68-137C8D8F3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0" t="18040" r="43794" b="17804"/>
          <a:stretch/>
        </p:blipFill>
        <p:spPr>
          <a:xfrm>
            <a:off x="4227093" y="1854694"/>
            <a:ext cx="3501795" cy="369132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DC3F00C-FFB7-FBF5-C953-53BAE84FD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9" t="20549" r="39648" b="36784"/>
          <a:stretch/>
        </p:blipFill>
        <p:spPr>
          <a:xfrm>
            <a:off x="7728888" y="1900266"/>
            <a:ext cx="3767329" cy="19401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6941973-9B31-4563-9C5F-FBBAB86F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093" y="1568651"/>
            <a:ext cx="7547708" cy="41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8E5177-C748-9C1B-62EB-ECE38EAFB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 dirty="0"/>
              <a:t>Opplæringsmodeller for ungdom innenfor yrkesfag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6ED892E-FE85-E065-F1FC-117E478B3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b-NO" sz="2000" b="1" dirty="0">
                <a:solidFill>
                  <a:schemeClr val="tx2"/>
                </a:solidFill>
              </a:rPr>
              <a:t>Samlet har Innlandet  i dag 19 ulike opplæringsmodeller/ løsninger</a:t>
            </a:r>
          </a:p>
          <a:p>
            <a:r>
              <a:rPr lang="nb-NO" sz="2000" b="1" dirty="0">
                <a:solidFill>
                  <a:schemeClr val="tx2"/>
                </a:solidFill>
              </a:rPr>
              <a:t>Eksempler på noen av modellene:</a:t>
            </a:r>
          </a:p>
          <a:p>
            <a:pPr lvl="1"/>
            <a:r>
              <a:rPr lang="nb-NO" sz="1800" dirty="0">
                <a:latin typeface="Roboto" panose="02000000000000000000" pitchFamily="2" charset="0"/>
                <a:ea typeface="Roboto" panose="02000000000000000000" pitchFamily="2" charset="0"/>
              </a:rPr>
              <a:t>Yrkesopplæring med 3 år i skole </a:t>
            </a:r>
            <a:r>
              <a:rPr lang="nb-NO" sz="1400" dirty="0">
                <a:latin typeface="Roboto" panose="02000000000000000000" pitchFamily="2" charset="0"/>
                <a:ea typeface="Roboto" panose="02000000000000000000" pitchFamily="2" charset="0"/>
              </a:rPr>
              <a:t>(Yrkeskompetanse: Helsesekretær, Hudpleie osv.)</a:t>
            </a:r>
          </a:p>
          <a:p>
            <a:pPr lvl="1"/>
            <a:r>
              <a:rPr lang="nb-NO" sz="1800" dirty="0">
                <a:latin typeface="Roboto" panose="02000000000000000000" pitchFamily="2" charset="0"/>
                <a:ea typeface="Roboto" panose="02000000000000000000" pitchFamily="2" charset="0"/>
              </a:rPr>
              <a:t>Lærling 2+2 hovedmodell </a:t>
            </a:r>
            <a:r>
              <a:rPr lang="nb-NO" sz="1400" dirty="0">
                <a:latin typeface="Roboto" panose="02000000000000000000" pitchFamily="2" charset="0"/>
                <a:ea typeface="Roboto" panose="02000000000000000000" pitchFamily="2" charset="0"/>
              </a:rPr>
              <a:t>(Noen lærefag 3+1,5 og 2+2,5)</a:t>
            </a:r>
          </a:p>
          <a:p>
            <a:pPr lvl="1"/>
            <a:r>
              <a:rPr lang="nb-NO" sz="1800" dirty="0">
                <a:latin typeface="Roboto" panose="02000000000000000000" pitchFamily="2" charset="0"/>
                <a:ea typeface="Roboto" panose="02000000000000000000" pitchFamily="2" charset="0"/>
              </a:rPr>
              <a:t>Lærling  - Full opplæring i bedrift – 1- 4 års læretid</a:t>
            </a:r>
          </a:p>
          <a:p>
            <a:pPr lvl="1"/>
            <a:r>
              <a:rPr lang="nb-NO" sz="1800" dirty="0">
                <a:latin typeface="Roboto" panose="02000000000000000000" pitchFamily="2" charset="0"/>
                <a:ea typeface="Roboto" panose="02000000000000000000" pitchFamily="2" charset="0"/>
              </a:rPr>
              <a:t>Alternativt Vg3 i skole over inntil 2 år mot fullt fag-/svennebrev </a:t>
            </a:r>
            <a:r>
              <a:rPr lang="nb-NO" sz="1400" dirty="0">
                <a:latin typeface="Roboto" panose="02000000000000000000" pitchFamily="2" charset="0"/>
                <a:ea typeface="Roboto" panose="02000000000000000000" pitchFamily="2" charset="0"/>
              </a:rPr>
              <a:t>(sikkerhetsnett)</a:t>
            </a:r>
          </a:p>
          <a:p>
            <a:pPr lvl="1"/>
            <a:endParaRPr lang="nb-NO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1" indent="0">
              <a:buNone/>
            </a:pPr>
            <a:r>
              <a:rPr lang="nb-NO" sz="1800" dirty="0">
                <a:latin typeface="Roboto" panose="02000000000000000000" pitchFamily="2" charset="0"/>
                <a:ea typeface="Roboto" panose="02000000000000000000" pitchFamily="2" charset="0"/>
              </a:rPr>
              <a:t>NYE løsninger:</a:t>
            </a:r>
          </a:p>
          <a:p>
            <a:pPr lvl="1"/>
            <a:r>
              <a:rPr lang="nb-NO" sz="1500" dirty="0">
                <a:latin typeface="Roboto" panose="02000000000000000000" pitchFamily="2" charset="0"/>
                <a:ea typeface="Roboto" panose="02000000000000000000" pitchFamily="2" charset="0"/>
              </a:rPr>
              <a:t>Alternativ rekrutterings- og opplæringsmodell  (et samarbeid mellom NAV Innlandet og Innlandet fylkeskommune)</a:t>
            </a:r>
          </a:p>
          <a:p>
            <a:pPr lvl="1"/>
            <a:r>
              <a:rPr lang="nb-NO" sz="1500" dirty="0">
                <a:latin typeface="Roboto" panose="02000000000000000000" pitchFamily="2" charset="0"/>
                <a:ea typeface="Roboto" panose="02000000000000000000" pitchFamily="2" charset="0"/>
              </a:rPr>
              <a:t>Alternativ opplæringsmodell (pilot)  - lærekontrakt med full opplæring i bedrift etter Vg1 (FOB1), med digital supplerende programfagundervisning fra skole i læretiden (1 år i skole og 3 år i bedrift), som et planlagt alternativt opplæringstilbud</a:t>
            </a:r>
            <a:endParaRPr lang="nb-NO" sz="1500" dirty="0"/>
          </a:p>
        </p:txBody>
      </p:sp>
    </p:spTree>
    <p:extLst>
      <p:ext uri="{BB962C8B-B14F-4D97-AF65-F5344CB8AC3E}">
        <p14:creationId xmlns:p14="http://schemas.microsoft.com/office/powerpoint/2010/main" val="3492489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932185"/>
            <a:ext cx="10515600" cy="1054100"/>
          </a:xfrm>
        </p:spPr>
        <p:txBody>
          <a:bodyPr>
            <a:normAutofit/>
          </a:bodyPr>
          <a:lstStyle/>
          <a:p>
            <a:r>
              <a:rPr lang="nb-NO" dirty="0"/>
              <a:t>Innspill – spørsmål fra IPR?</a:t>
            </a:r>
          </a:p>
        </p:txBody>
      </p:sp>
    </p:spTree>
    <p:extLst>
      <p:ext uri="{BB962C8B-B14F-4D97-AF65-F5344CB8AC3E}">
        <p14:creationId xmlns:p14="http://schemas.microsoft.com/office/powerpoint/2010/main" val="323189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08EDFD-3130-4CD1-A0DA-EEF86E07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7" y="147219"/>
            <a:ext cx="10515600" cy="1054100"/>
          </a:xfrm>
        </p:spPr>
        <p:txBody>
          <a:bodyPr>
            <a:normAutofit/>
          </a:bodyPr>
          <a:lstStyle/>
          <a:p>
            <a:pPr algn="ctr"/>
            <a:r>
              <a:rPr lang="nb-NO" sz="2800" dirty="0"/>
              <a:t>Forventede elevkull 16-18 åringer - Innlandet fylke </a:t>
            </a:r>
            <a:r>
              <a:rPr lang="nb-NO" sz="1800" b="0" dirty="0"/>
              <a:t>(GSI og SSB)</a:t>
            </a:r>
            <a:endParaRPr lang="nb-NO" sz="2800" b="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C91757A-09A3-44BA-A665-7905773C9C5C}"/>
              </a:ext>
            </a:extLst>
          </p:cNvPr>
          <p:cNvSpPr txBox="1"/>
          <p:nvPr/>
        </p:nvSpPr>
        <p:spPr>
          <a:xfrm>
            <a:off x="6593305" y="6213279"/>
            <a:ext cx="5360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Kilde: Utdanningsdirektoratet (skoleåret 2022-23). </a:t>
            </a:r>
            <a:r>
              <a:rPr kumimoji="0" lang="nb-NO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Grunnskolens informasjonssystem og SSB (tabell 07459)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Hentet [06.02.2023]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8BC9D74-2F77-AC5A-E5B8-1477BF94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658"/>
            <a:ext cx="12192000" cy="49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2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570D11-FC2D-EFE7-7204-742F8BB1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+mn-lt"/>
              </a:rPr>
              <a:t>Framtidig skole- og tilbudsstruktur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BACDE71-BB78-C720-A586-C5E332199AE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Politisk bestilling i  Fylkestinget oktober 2022:</a:t>
            </a:r>
          </a:p>
          <a:p>
            <a:pPr marL="0" indent="0">
              <a:buNone/>
            </a:pP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«Fylkestinget ber fylkeskommunedirektøren utarbeide en sak om </a:t>
            </a:r>
            <a:r>
              <a:rPr lang="nb-N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framtidig skolestruktur 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 sikrer bærekraftig dimensjonering, lokalisering og finansiering basert på nåværende og framskrevne elevtall. </a:t>
            </a:r>
            <a:r>
              <a:rPr lang="nb-N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Forutsigbarhet, kvalitet og bredde i utdanningstilbudet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nb-N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alternative opplæringsmodeller 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samarbeid med arbeidslivet samt </a:t>
            </a:r>
            <a:r>
              <a:rPr lang="nb-N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eventuelt nødvendige endringer i inntaksforskriften og normtallsmodellen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skal belyses i saken. Med alternative opplæringsmodeller ønsker vi å etablere piloter og forsøksordninger som utfordrer dagens rammer for videregående opplæring. Fylkestinget i Innlandet mener nasjonale myndigheter må åpne for nye løsninger på utfordringer vi har i et spredtbygd fylke som Innlandet.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b-NO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Fylkestinget ber fylkeskommunedirektøren om å gjennomføre </a:t>
            </a:r>
            <a:r>
              <a:rPr lang="nb-NO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prosess med alle sentrale samarbeidspartnere i de ulike regionene i Innlandet. 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Målet er å sikre forankring gjennom dialog, der regionene er tydelige på hvilke utdanninger som er de sentrale å bygge opp under i sin region. Slike møtepunkter skal gjennomføres vinteren 22/23. De interkommunale politiske rådene skal også komme med innspill til skolestruktur og linjer som er viktige for rekruttering og utvikling av lokalt næringsliv i sin region.»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2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D0B55B-1EC5-44B1-145B-6788F78A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+mn-lt"/>
              </a:rPr>
              <a:t>Arbeidet gjennomføres som 3 delutredninger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BA18D3-303A-9EA1-1781-0C4AFC7A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859"/>
            <a:ext cx="5847522" cy="41181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nb-NO" sz="2400" b="1" dirty="0">
              <a:latin typeface="+mn-lt"/>
            </a:endParaRPr>
          </a:p>
          <a:p>
            <a:r>
              <a:rPr lang="nb-NO" sz="2400" dirty="0">
                <a:latin typeface="+mn-lt"/>
              </a:rPr>
              <a:t>Framtidig skole- og tilbudsstruktur</a:t>
            </a:r>
          </a:p>
          <a:p>
            <a:r>
              <a:rPr lang="nb-NO" sz="2400" dirty="0">
                <a:latin typeface="+mn-lt"/>
              </a:rPr>
              <a:t>Mer effektiv bruk av fylkeskommunale bygg</a:t>
            </a:r>
          </a:p>
          <a:p>
            <a:r>
              <a:rPr lang="nb-NO" sz="2400" dirty="0">
                <a:latin typeface="+mn-lt"/>
              </a:rPr>
              <a:t>Alternative opplæringsmodeller</a:t>
            </a:r>
          </a:p>
          <a:p>
            <a:pPr marL="0" indent="0">
              <a:buNone/>
            </a:pPr>
            <a:endParaRPr lang="nb-NO" sz="2000" dirty="0">
              <a:latin typeface="+mn-lt"/>
            </a:endParaRPr>
          </a:p>
          <a:p>
            <a:pPr marL="0" indent="0">
              <a:buNone/>
            </a:pPr>
            <a:endParaRPr lang="nb-NO" sz="2000" dirty="0">
              <a:latin typeface="+mn-lt"/>
            </a:endParaRPr>
          </a:p>
          <a:p>
            <a:pPr marL="0" indent="0">
              <a:buNone/>
            </a:pPr>
            <a:r>
              <a:rPr lang="nb-NO" sz="2000" i="1" dirty="0">
                <a:latin typeface="+mn-lt"/>
              </a:rPr>
              <a:t>Arbeidsgruppene møtes jevnlig</a:t>
            </a:r>
          </a:p>
        </p:txBody>
      </p:sp>
      <p:pic>
        <p:nvPicPr>
          <p:cNvPr id="5" name="Bilde 4" descr="Et bilde som inneholder kart, atlas, tekst">
            <a:extLst>
              <a:ext uri="{FF2B5EF4-FFF2-40B4-BE49-F238E27FC236}">
                <a16:creationId xmlns:a16="http://schemas.microsoft.com/office/drawing/2014/main" id="{2403F575-6CD4-E0CD-2FB1-29CEA8E0E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43198" y="1484694"/>
            <a:ext cx="5449005" cy="3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85D9CF-1C08-F8F7-3E8A-ACFB2FFB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091"/>
            <a:ext cx="10515600" cy="871786"/>
          </a:xfrm>
        </p:spPr>
        <p:txBody>
          <a:bodyPr>
            <a:normAutofit/>
          </a:bodyPr>
          <a:lstStyle/>
          <a:p>
            <a:r>
              <a:rPr lang="nb-NO" sz="3600" dirty="0"/>
              <a:t>Tidslinje for utredningen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416A0E-192E-B01D-59DE-CC66B2E0B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021" y="1323474"/>
            <a:ext cx="10583779" cy="413305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600" b="1" dirty="0" err="1">
                <a:solidFill>
                  <a:schemeClr val="tx1"/>
                </a:solidFill>
              </a:rPr>
              <a:t>Utredningen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må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</a:t>
            </a:r>
            <a:r>
              <a:rPr lang="en-US" sz="1600" b="1" dirty="0" err="1"/>
              <a:t>ilpasses</a:t>
            </a:r>
            <a:r>
              <a:rPr lang="en-US" sz="1600" b="1" dirty="0"/>
              <a:t> </a:t>
            </a:r>
            <a:r>
              <a:rPr lang="en-US" sz="1600" b="1" dirty="0" err="1"/>
              <a:t>tidspunkt</a:t>
            </a:r>
            <a:r>
              <a:rPr lang="en-US" sz="1600" b="1" dirty="0"/>
              <a:t> for </a:t>
            </a:r>
            <a:r>
              <a:rPr lang="en-US" sz="1600" b="1" dirty="0" err="1"/>
              <a:t>når</a:t>
            </a:r>
            <a:r>
              <a:rPr lang="en-US" sz="1600" b="1" dirty="0"/>
              <a:t> </a:t>
            </a:r>
            <a:r>
              <a:rPr lang="en-US" sz="1600" b="1" dirty="0" err="1"/>
              <a:t>ny</a:t>
            </a:r>
            <a:r>
              <a:rPr lang="en-US" sz="1600" b="1" dirty="0"/>
              <a:t> </a:t>
            </a:r>
            <a:r>
              <a:rPr lang="en-US" sz="1600" b="1" dirty="0" err="1"/>
              <a:t>opplæringslov</a:t>
            </a:r>
            <a:r>
              <a:rPr lang="en-US" sz="1600" b="1" dirty="0"/>
              <a:t> </a:t>
            </a:r>
            <a:r>
              <a:rPr lang="en-US" sz="1600" b="1" dirty="0" err="1"/>
              <a:t>trer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kraft</a:t>
            </a:r>
            <a:endParaRPr lang="en-US" sz="1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800" b="1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12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1200" b="1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endParaRPr lang="nb-NO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3051108-0B2D-21A4-9B07-AD91218DD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802739"/>
              </p:ext>
            </p:extLst>
          </p:nvPr>
        </p:nvGraphicFramePr>
        <p:xfrm>
          <a:off x="655721" y="1672389"/>
          <a:ext cx="10698079" cy="3483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7292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2F4553C3-2EDA-BB1F-3977-09C82A17A6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064" b="17064"/>
          <a:stretch>
            <a:fillRect/>
          </a:stretch>
        </p:blipFill>
        <p:spPr>
          <a:xfrm>
            <a:off x="838200" y="1892300"/>
            <a:ext cx="3952875" cy="356393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226F7C-AEAD-5A68-69BF-CB08C635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sz="3400"/>
              <a:t>Ny opplæringslov/ fullføringsreformen gir elever og voksne utvidede rettigheter:</a:t>
            </a:r>
          </a:p>
        </p:txBody>
      </p:sp>
      <p:graphicFrame>
        <p:nvGraphicFramePr>
          <p:cNvPr id="7" name="Plassholder for tekst 2">
            <a:extLst>
              <a:ext uri="{FF2B5EF4-FFF2-40B4-BE49-F238E27FC236}">
                <a16:creationId xmlns:a16="http://schemas.microsoft.com/office/drawing/2014/main" id="{60CB17DC-1A8E-1C10-505A-462E89090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791972"/>
              </p:ext>
            </p:extLst>
          </p:nvPr>
        </p:nvGraphicFramePr>
        <p:xfrm>
          <a:off x="5057775" y="1892135"/>
          <a:ext cx="6296025" cy="35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435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85D9CF-1C08-F8F7-3E8A-ACFB2FFB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15"/>
            <a:ext cx="10515600" cy="871786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0070C0"/>
                </a:solidFill>
              </a:rPr>
              <a:t>Status arbeidsgruppene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416A0E-192E-B01D-59DE-CC66B2E0B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sz="1600" b="1" dirty="0"/>
              <a:t> </a:t>
            </a:r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100" b="1" dirty="0">
              <a:solidFill>
                <a:schemeClr val="tx1"/>
              </a:solidFill>
            </a:endParaRPr>
          </a:p>
          <a:p>
            <a:pPr lvl="0"/>
            <a:endParaRPr lang="en-US" sz="800" b="1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100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600" b="1" dirty="0">
              <a:solidFill>
                <a:schemeClr val="tx1"/>
              </a:solidFill>
            </a:endParaRPr>
          </a:p>
          <a:p>
            <a:pPr lvl="0"/>
            <a:endParaRPr lang="en-US" sz="1200" b="1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pPr lvl="0"/>
            <a:endParaRPr lang="en-US" sz="600" dirty="0">
              <a:solidFill>
                <a:schemeClr val="tx1"/>
              </a:solidFill>
            </a:endParaRPr>
          </a:p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7D64DE4-1711-9BD5-9737-E568D623F555}"/>
              </a:ext>
            </a:extLst>
          </p:cNvPr>
          <p:cNvSpPr/>
          <p:nvPr/>
        </p:nvSpPr>
        <p:spPr>
          <a:xfrm>
            <a:off x="1275225" y="1059103"/>
            <a:ext cx="2302043" cy="11261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Skole – og tilbudsstruktur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465EE79-91D0-9D40-D502-EA2A581305DC}"/>
              </a:ext>
            </a:extLst>
          </p:cNvPr>
          <p:cNvSpPr/>
          <p:nvPr/>
        </p:nvSpPr>
        <p:spPr>
          <a:xfrm>
            <a:off x="4225088" y="1040914"/>
            <a:ext cx="2302043" cy="11261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 effektiv bruk av fylkeskommunale bygg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6F8B146-A98A-12B4-79A0-0577AEA5D5EB}"/>
              </a:ext>
            </a:extLst>
          </p:cNvPr>
          <p:cNvSpPr/>
          <p:nvPr/>
        </p:nvSpPr>
        <p:spPr>
          <a:xfrm>
            <a:off x="7568132" y="1025257"/>
            <a:ext cx="2517144" cy="11261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Alternative opplæringsmodeller</a:t>
            </a: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87E5FB94-4326-3124-46DA-35AAEA41E5BA}"/>
              </a:ext>
            </a:extLst>
          </p:cNvPr>
          <p:cNvSpPr/>
          <p:nvPr/>
        </p:nvSpPr>
        <p:spPr>
          <a:xfrm>
            <a:off x="7689939" y="2382799"/>
            <a:ext cx="2273530" cy="3564392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1" dirty="0">
                <a:solidFill>
                  <a:srgbClr val="E7E6E6">
                    <a:lumMod val="50000"/>
                  </a:srgbClr>
                </a:solidFill>
                <a:latin typeface="Arial"/>
              </a:rPr>
              <a:t> 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Arbeid med    kvalitetsbegrepet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Oversikt over dagens alternative modeller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Oversikt over nettskoletilbud i andre fylker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Mulige tilbud/målgrupper nettskole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Alternative </a:t>
            </a: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modelle</a:t>
            </a:r>
            <a:r>
              <a:rPr lang="nb-NO" sz="1400" b="1">
                <a:solidFill>
                  <a:srgbClr val="000000"/>
                </a:solidFill>
                <a:latin typeface="Arial"/>
              </a:rPr>
              <a:t>r yrkesfag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EB45CC19-3D85-0D6F-9228-7C2141A4B780}"/>
              </a:ext>
            </a:extLst>
          </p:cNvPr>
          <p:cNvSpPr/>
          <p:nvPr/>
        </p:nvSpPr>
        <p:spPr>
          <a:xfrm>
            <a:off x="1148207" y="2502131"/>
            <a:ext cx="2320996" cy="3151667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Arbeid med kvalitetsbegrepet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Innhenting av  faktagrunnlag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Kartlegging av borteboere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Prinsipper/kriterier for skole-/tilbudsstruktur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3DB928C2-9C9F-0AAC-5C6B-C0CEB548B9BE}"/>
              </a:ext>
            </a:extLst>
          </p:cNvPr>
          <p:cNvSpPr/>
          <p:nvPr/>
        </p:nvSpPr>
        <p:spPr>
          <a:xfrm>
            <a:off x="4225088" y="2511359"/>
            <a:ext cx="2273530" cy="3151667"/>
          </a:xfrm>
          <a:prstGeom prst="roundRect">
            <a:avLst>
              <a:gd name="adj" fmla="val 133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Kartlegging av egne bygg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Kartlegging av leide lokaler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162545"/>
      </p:ext>
    </p:extLst>
  </p:cSld>
  <p:clrMapOvr>
    <a:masterClrMapping/>
  </p:clrMapOvr>
</p:sld>
</file>

<file path=ppt/theme/theme1.xml><?xml version="1.0" encoding="utf-8"?>
<a:theme xmlns:a="http://schemas.openxmlformats.org/drawingml/2006/main" name="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landet-fylkeskommune-PowerPoint-mal.potm" id="{B48461B3-6F65-45C2-A286-383590C09168}" vid="{EBD357B4-30E9-4742-AEAD-7221BAFA1CD3}"/>
    </a:ext>
  </a:extLst>
</a:theme>
</file>

<file path=ppt/theme/theme2.xml><?xml version="1.0" encoding="utf-8"?>
<a:theme xmlns:a="http://schemas.openxmlformats.org/drawingml/2006/main" name="1_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2 22.11.22" id="{39430D72-2A96-424A-AAFB-6CED67883E4F}" vid="{EE862EC6-898B-4915-A44D-3EF83DB5D799}"/>
    </a:ext>
  </a:extLst>
</a:theme>
</file>

<file path=ppt/theme/theme3.xml><?xml version="1.0" encoding="utf-8"?>
<a:theme xmlns:a="http://schemas.openxmlformats.org/drawingml/2006/main" name="5_Innlandet fylkeskommune ppt mal 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 1.potx" id="{7FDA51F8-0D20-4457-92E1-5338FB6CFD23}" vid="{077F750C-9CCD-44CA-9A38-E7CAC287958E}"/>
    </a:ext>
  </a:extLst>
</a:theme>
</file>

<file path=ppt/theme/theme4.xml><?xml version="1.0" encoding="utf-8"?>
<a:theme xmlns:a="http://schemas.openxmlformats.org/drawingml/2006/main" name="8_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landet-fylkeskommune-PowerPoint-mal.potm" id="{B48461B3-6F65-45C2-A286-383590C09168}" vid="{EBD357B4-30E9-4742-AEAD-7221BAFA1CD3}"/>
    </a:ext>
  </a:extLst>
</a:theme>
</file>

<file path=ppt/theme/theme5.xml><?xml version="1.0" encoding="utf-8"?>
<a:theme xmlns:a="http://schemas.openxmlformats.org/drawingml/2006/main" name="InnlandetF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landetFK" id="{6ED782EE-F8F3-4B0A-9BB0-79CE37335DB7}" vid="{B5D34E9F-535A-414D-8CE5-C7A7E67B498D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1538</Words>
  <Application>Microsoft Office PowerPoint</Application>
  <PresentationFormat>Widescreen</PresentationFormat>
  <Paragraphs>450</Paragraphs>
  <Slides>33</Slides>
  <Notes>24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7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Roboto</vt:lpstr>
      <vt:lpstr>Verdana</vt:lpstr>
      <vt:lpstr>Wingdings</vt:lpstr>
      <vt:lpstr>Innlandet fylkeskommune ppt mal V4</vt:lpstr>
      <vt:lpstr>1_Innlandet fylkeskommune ppt mal V4</vt:lpstr>
      <vt:lpstr>5_Innlandet fylkeskommune ppt mal V4</vt:lpstr>
      <vt:lpstr>8_Innlandet fylkeskommune ppt mal V4</vt:lpstr>
      <vt:lpstr>InnlandetFK</vt:lpstr>
      <vt:lpstr>Office-tema</vt:lpstr>
      <vt:lpstr>1_Office-tema</vt:lpstr>
      <vt:lpstr>Worksheet</vt:lpstr>
      <vt:lpstr>Skole- og tilbudsstruktur i videregående opplæring Interkommunalt politisk råd –Hamarregionen 14.12.23</vt:lpstr>
      <vt:lpstr>Bakgrunn - hvorfor</vt:lpstr>
      <vt:lpstr>Status– skoleåret 2023/24</vt:lpstr>
      <vt:lpstr>Forventede elevkull 16-18 åringer - Innlandet fylke (GSI og SSB)</vt:lpstr>
      <vt:lpstr>Framtidig skole- og tilbudsstruktur</vt:lpstr>
      <vt:lpstr>Arbeidet gjennomføres som 3 delutredninger</vt:lpstr>
      <vt:lpstr>Tidslinje for utredningen</vt:lpstr>
      <vt:lpstr>Ny opplæringslov/ fullføringsreformen gir elever og voksne utvidede rettigheter:</vt:lpstr>
      <vt:lpstr>Status arbeidsgruppene </vt:lpstr>
      <vt:lpstr>Medvirkning, informasjon og kommunikasjon</vt:lpstr>
      <vt:lpstr>Medvirkningskonferanser vår 2023             - oppsummering</vt:lpstr>
      <vt:lpstr>Medvirkningskonferanser mars – mai 2023</vt:lpstr>
      <vt:lpstr>Medvirkningskonferansene - oppsummering</vt:lpstr>
      <vt:lpstr>Resultat av gruppearbeid -  Arbeidskraftbehov:</vt:lpstr>
      <vt:lpstr>Medvirkningskonferansene - oppsummering</vt:lpstr>
      <vt:lpstr>Medvirkningskonferansene – prioritering av utdanningstilbud  pr region</vt:lpstr>
      <vt:lpstr>Medvirkningskonferansene - oppsummering</vt:lpstr>
      <vt:lpstr>Medvirkningskonferanser for ungdom</vt:lpstr>
      <vt:lpstr>Medvirkningskonferanser for ungdom</vt:lpstr>
      <vt:lpstr>Problemstillinger – medvirkningskonferanser for ungdom</vt:lpstr>
      <vt:lpstr>Innspill på utforming av alternative modeller – medvirkningskonferanser for ungdom</vt:lpstr>
      <vt:lpstr>Faktagrunnlag</vt:lpstr>
      <vt:lpstr>PowerPoint-presentasjon</vt:lpstr>
      <vt:lpstr>PowerPoint-presentasjon</vt:lpstr>
      <vt:lpstr>PowerPoint-presentasjon</vt:lpstr>
      <vt:lpstr>Oppfyllingsgrad  i % skoler og regioner – Hamar-regionen</vt:lpstr>
      <vt:lpstr>Elevtallsutvikling og oppfyllingsgrad pr region</vt:lpstr>
      <vt:lpstr>PowerPoint-presentasjon</vt:lpstr>
      <vt:lpstr>PowerPoint-presentasjon</vt:lpstr>
      <vt:lpstr>Alternative opplæringsmodeller</vt:lpstr>
      <vt:lpstr>Hovedmodeller for opplæring – betydelig handlingsrom</vt:lpstr>
      <vt:lpstr>Opplæringsmodeller for ungdom innenfor yrkesfag</vt:lpstr>
      <vt:lpstr>Innspill – spørsmål fra IPR?</vt:lpstr>
    </vt:vector>
  </TitlesOfParts>
  <Company>Innlandet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Holen, Wenche Irene</dc:creator>
  <cp:lastModifiedBy>Holen, Wenche Irene</cp:lastModifiedBy>
  <cp:revision>11</cp:revision>
  <dcterms:created xsi:type="dcterms:W3CDTF">2023-08-11T08:37:49Z</dcterms:created>
  <dcterms:modified xsi:type="dcterms:W3CDTF">2023-12-15T12:54:45Z</dcterms:modified>
</cp:coreProperties>
</file>