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9" r:id="rId3"/>
    <p:sldId id="268" r:id="rId4"/>
    <p:sldId id="263" r:id="rId5"/>
    <p:sldId id="266" r:id="rId6"/>
    <p:sldId id="270" r:id="rId7"/>
    <p:sldId id="259" r:id="rId8"/>
    <p:sldId id="273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75" autoAdjust="0"/>
  </p:normalViewPr>
  <p:slideViewPr>
    <p:cSldViewPr snapToGrid="0">
      <p:cViewPr varScale="1">
        <p:scale>
          <a:sx n="70" d="100"/>
          <a:sy n="70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707F8-2081-42B9-8D66-FADB1682E5C0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BD80C-7D45-475E-BDCB-A6C5E02F88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88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Transport er sammen med økonomi en av de største</a:t>
            </a:r>
            <a:r>
              <a:rPr lang="nb-NO" baseline="0" dirty="0" smtClean="0"/>
              <a:t> barrierene for ungdom </a:t>
            </a:r>
            <a:r>
              <a:rPr lang="nb-NO" baseline="0" dirty="0" smtClean="0"/>
              <a:t>for å delta </a:t>
            </a:r>
            <a:r>
              <a:rPr lang="nb-NO" baseline="0" dirty="0" smtClean="0"/>
              <a:t>på fritidsarenaen</a:t>
            </a:r>
          </a:p>
          <a:p>
            <a:r>
              <a:rPr lang="nb-NO" baseline="0" dirty="0" smtClean="0"/>
              <a:t>Veldig viktig arena for læring, utvikling, samhold, fellesskap og aktivitet. </a:t>
            </a:r>
          </a:p>
          <a:p>
            <a:r>
              <a:rPr lang="nb-NO" baseline="0" dirty="0" smtClean="0"/>
              <a:t>Det er </a:t>
            </a:r>
            <a:r>
              <a:rPr lang="nb-NO" baseline="0" dirty="0" smtClean="0"/>
              <a:t>ille at Magnus i Vang ikke får spille i skolekorpset fordi han ikke kommer seg tilbake til byen på </a:t>
            </a:r>
            <a:r>
              <a:rPr lang="nb-NO" baseline="0" dirty="0" err="1" smtClean="0"/>
              <a:t>kveldne</a:t>
            </a:r>
            <a:r>
              <a:rPr lang="nb-NO" baseline="0" dirty="0" smtClean="0"/>
              <a:t> hvis ikke foreldrene kan kjøre.----- 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En</a:t>
            </a:r>
            <a:r>
              <a:rPr lang="nb-NO" baseline="0" dirty="0" smtClean="0"/>
              <a:t> </a:t>
            </a:r>
            <a:r>
              <a:rPr lang="nb-NO" baseline="0" dirty="0" smtClean="0"/>
              <a:t>del av tilskuddsordning fylkeskommunen </a:t>
            </a:r>
            <a:endParaRPr lang="nb-NO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Jeg er… </a:t>
            </a:r>
            <a:endParaRPr lang="nb-NO" baseline="0" dirty="0" smtClean="0"/>
          </a:p>
          <a:p>
            <a:r>
              <a:rPr lang="nb-NO" baseline="0" dirty="0" smtClean="0"/>
              <a:t>Jeg var her i vår for å forankre ideen </a:t>
            </a:r>
            <a:r>
              <a:rPr lang="nb-NO" baseline="0" dirty="0" smtClean="0"/>
              <a:t>med det interkommunale politiske rådet før </a:t>
            </a:r>
            <a:r>
              <a:rPr lang="nb-NO" baseline="0" dirty="0" smtClean="0"/>
              <a:t>vi søkte. </a:t>
            </a:r>
            <a:endParaRPr lang="nb-NO" baseline="0" dirty="0" smtClean="0"/>
          </a:p>
          <a:p>
            <a:r>
              <a:rPr lang="nb-NO" baseline="0" dirty="0" smtClean="0"/>
              <a:t>Det er rådet som er eier av denne satsning som de fire kommunene skal utføre. </a:t>
            </a:r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BD80C-7D45-475E-BDCB-A6C5E02F88B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604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Hamar t</a:t>
            </a:r>
            <a:r>
              <a:rPr lang="nb-NO" baseline="0" dirty="0" smtClean="0"/>
              <a:t>ok initiativ på senvinteren i år initiativ i regionen. </a:t>
            </a:r>
          </a:p>
          <a:p>
            <a:r>
              <a:rPr lang="nb-NO" baseline="0" dirty="0" smtClean="0"/>
              <a:t>Ble enige om å spørre ungdom hva de ville vi skulle jobbe med- forslag fra Hamar, stange og Ringsaker. </a:t>
            </a:r>
          </a:p>
          <a:p>
            <a:r>
              <a:rPr lang="nb-NO" baseline="0" dirty="0" smtClean="0"/>
              <a:t> </a:t>
            </a:r>
            <a:endParaRPr lang="nb-NO" dirty="0" smtClean="0"/>
          </a:p>
          <a:p>
            <a:r>
              <a:rPr lang="nb-NO" dirty="0" smtClean="0"/>
              <a:t>Transport/ Mobilitet som barriere for deltakelse er kjent. </a:t>
            </a:r>
          </a:p>
          <a:p>
            <a:r>
              <a:rPr lang="nb-NO" dirty="0" smtClean="0"/>
              <a:t>Over mange</a:t>
            </a:r>
            <a:r>
              <a:rPr lang="nb-NO" baseline="0" dirty="0" smtClean="0"/>
              <a:t> år, fra flere ungdomsråd- og så utenfor vår region, </a:t>
            </a:r>
          </a:p>
          <a:p>
            <a:r>
              <a:rPr lang="nb-NO" dirty="0" smtClean="0"/>
              <a:t>Kommet fram </a:t>
            </a:r>
            <a:r>
              <a:rPr lang="nb-NO" dirty="0" smtClean="0"/>
              <a:t>i </a:t>
            </a:r>
            <a:r>
              <a:rPr lang="nb-NO" dirty="0" smtClean="0"/>
              <a:t>ulike </a:t>
            </a:r>
            <a:r>
              <a:rPr lang="nb-NO" dirty="0" smtClean="0"/>
              <a:t>sammenhenger </a:t>
            </a:r>
            <a:r>
              <a:rPr lang="nb-NO" dirty="0" smtClean="0"/>
              <a:t>og ungdomsrådene var enige om at det er</a:t>
            </a:r>
            <a:r>
              <a:rPr lang="nb-NO" baseline="0" dirty="0" smtClean="0"/>
              <a:t> en felles utfordring. </a:t>
            </a:r>
          </a:p>
          <a:p>
            <a:r>
              <a:rPr lang="nb-NO" baseline="0" dirty="0" smtClean="0"/>
              <a:t>Vi lyttet til dem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BD80C-7D45-475E-BDCB-A6C5E02F88B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439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har valgt å ta tak i noe av det vanskeligste og det ungdommene selv ønsket.</a:t>
            </a:r>
            <a:r>
              <a:rPr lang="nb-NO" baseline="0" dirty="0" smtClean="0"/>
              <a:t> Vi vet ikke hva som er løsningen… ennå… </a:t>
            </a:r>
          </a:p>
          <a:p>
            <a:r>
              <a:rPr lang="nb-NO" baseline="0" dirty="0" smtClean="0"/>
              <a:t>Men gjennom metodevalget </a:t>
            </a:r>
            <a:r>
              <a:rPr lang="nb-NO" baseline="0" dirty="0" err="1" smtClean="0"/>
              <a:t>samskaping</a:t>
            </a:r>
            <a:r>
              <a:rPr lang="nb-NO" baseline="0" dirty="0" smtClean="0"/>
              <a:t> og </a:t>
            </a:r>
            <a:r>
              <a:rPr lang="nb-NO" baseline="0" dirty="0" err="1" smtClean="0"/>
              <a:t>inovasjon</a:t>
            </a:r>
            <a:r>
              <a:rPr lang="nb-NO" baseline="0" dirty="0" smtClean="0"/>
              <a:t>, blir det skapt nye tanker og flere hoder tenker nytt sammen.. </a:t>
            </a:r>
          </a:p>
          <a:p>
            <a:r>
              <a:rPr lang="nb-NO" dirty="0" smtClean="0"/>
              <a:t>Da hadde</a:t>
            </a:r>
            <a:r>
              <a:rPr lang="nb-NO" baseline="0" dirty="0" smtClean="0"/>
              <a:t> det vært bra om vi sammen og sammen med målgruppa selv, finner løsninger som kan stå seg over tid. </a:t>
            </a:r>
          </a:p>
          <a:p>
            <a:r>
              <a:rPr lang="nb-NO" baseline="0" dirty="0" smtClean="0"/>
              <a:t>Forklare teningen i midten.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BD80C-7D45-475E-BDCB-A6C5E02F88B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40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Gode erfaringer med å jobbe med</a:t>
            </a:r>
            <a:r>
              <a:rPr lang="nb-NO" baseline="0" dirty="0" smtClean="0"/>
              <a:t> et ukjent mål – å stole på prosessen, tørre å stå i det ukjente</a:t>
            </a:r>
          </a:p>
          <a:p>
            <a:r>
              <a:rPr lang="nb-NO" baseline="0" dirty="0" smtClean="0"/>
              <a:t>Flere eksempler </a:t>
            </a:r>
            <a:r>
              <a:rPr lang="nb-NO" baseline="0" dirty="0" smtClean="0"/>
              <a:t>fra Ringsaker:</a:t>
            </a:r>
          </a:p>
          <a:p>
            <a:r>
              <a:rPr lang="nb-NO" baseline="0" dirty="0" smtClean="0"/>
              <a:t>– </a:t>
            </a:r>
            <a:r>
              <a:rPr lang="nb-NO" baseline="0" dirty="0" smtClean="0"/>
              <a:t>Ungdomsprosjektet, Seniorsatsing, utvikling av lokalsamfunn, arbeid mot </a:t>
            </a:r>
            <a:r>
              <a:rPr lang="nb-NO" baseline="0" dirty="0" smtClean="0"/>
              <a:t>frivillighet</a:t>
            </a:r>
          </a:p>
          <a:p>
            <a:endParaRPr lang="nb-NO" baseline="0" dirty="0" smtClean="0"/>
          </a:p>
          <a:p>
            <a:r>
              <a:rPr lang="nb-NO" baseline="0" dirty="0" smtClean="0"/>
              <a:t>Alle steg medvirkning fra målgruppa</a:t>
            </a:r>
          </a:p>
          <a:p>
            <a:r>
              <a:rPr lang="nb-NO" baseline="0" dirty="0" smtClean="0"/>
              <a:t>Prosesser lokalt i de fire kommunene. </a:t>
            </a:r>
          </a:p>
          <a:p>
            <a:r>
              <a:rPr lang="nb-NO" baseline="0" dirty="0" smtClean="0"/>
              <a:t>I Løten for eksempel kommer ungdommene seg til fra sentrum til Hamar- mer begrenset fra bygdene rundt i Løten og til/fra sentrum</a:t>
            </a:r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BD80C-7D45-475E-BDCB-A6C5E02F88B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919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Regionrådet ble</a:t>
            </a:r>
            <a:r>
              <a:rPr lang="nb-NO" sz="1200" baseline="0" dirty="0" smtClean="0"/>
              <a:t> orientert </a:t>
            </a:r>
            <a:r>
              <a:rPr lang="nb-NO" sz="1200" dirty="0" smtClean="0"/>
              <a:t>i søknadsprosessen. Flere nye medlemmer her siden i vår.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BD80C-7D45-475E-BDCB-A6C5E02F88B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7711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prosjektgruppa er det: </a:t>
            </a:r>
          </a:p>
          <a:p>
            <a:r>
              <a:rPr lang="nb-NO" dirty="0" smtClean="0"/>
              <a:t>Ungdomskoordinator, SLT koordinatorer,</a:t>
            </a:r>
            <a:r>
              <a:rPr lang="nb-NO" baseline="0" dirty="0" smtClean="0"/>
              <a:t> koordinator for kommunalt ungdomsråd, ungdomskontakt, prosjektmedarbeider ungdomsprosjektet ti Ringsaker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BD80C-7D45-475E-BDCB-A6C5E02F88B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110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Hvorfor er satsningen </a:t>
            </a:r>
            <a:r>
              <a:rPr lang="nb-NO" smtClean="0"/>
              <a:t>så viktig?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BD80C-7D45-475E-BDCB-A6C5E02F88B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07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4C5-50B1-4AA0-90E6-A0748CC2B916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C10-5D65-46C5-9F37-D50F069B4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003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4C5-50B1-4AA0-90E6-A0748CC2B916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C10-5D65-46C5-9F37-D50F069B4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957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4C5-50B1-4AA0-90E6-A0748CC2B916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C10-5D65-46C5-9F37-D50F069B4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03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4C5-50B1-4AA0-90E6-A0748CC2B916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C10-5D65-46C5-9F37-D50F069B4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327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4C5-50B1-4AA0-90E6-A0748CC2B916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C10-5D65-46C5-9F37-D50F069B4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809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4C5-50B1-4AA0-90E6-A0748CC2B916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C10-5D65-46C5-9F37-D50F069B4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623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4C5-50B1-4AA0-90E6-A0748CC2B916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C10-5D65-46C5-9F37-D50F069B4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72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4C5-50B1-4AA0-90E6-A0748CC2B916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C10-5D65-46C5-9F37-D50F069B4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870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4C5-50B1-4AA0-90E6-A0748CC2B916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C10-5D65-46C5-9F37-D50F069B4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25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4C5-50B1-4AA0-90E6-A0748CC2B916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C10-5D65-46C5-9F37-D50F069B4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5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4C5-50B1-4AA0-90E6-A0748CC2B916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EC10-5D65-46C5-9F37-D50F069B4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60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54C5-50B1-4AA0-90E6-A0748CC2B916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9EC10-5D65-46C5-9F37-D50F069B40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6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REGIONAL UNGDOMSSATSNING HEDMARKEN </a:t>
            </a:r>
            <a:br>
              <a:rPr lang="nb-NO" dirty="0" smtClean="0"/>
            </a:b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Orientering samrådsmøte 28.11.23 HAMAR</a:t>
            </a:r>
          </a:p>
          <a:p>
            <a:pPr algn="r"/>
            <a:r>
              <a:rPr lang="nb-NO" dirty="0" smtClean="0"/>
              <a:t>Folkehelsekoordinator Ringsaker kommune </a:t>
            </a:r>
          </a:p>
          <a:p>
            <a:pPr algn="r"/>
            <a:r>
              <a:rPr lang="nb-NO" dirty="0" smtClean="0"/>
              <a:t>Ingeborg Nordlund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47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Ungdomsrådene har stemt fram satsningen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432130">
            <a:off x="7571077" y="1459986"/>
            <a:ext cx="3524233" cy="494467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686">
            <a:off x="3721237" y="1391098"/>
            <a:ext cx="3591346" cy="508245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0720">
            <a:off x="155925" y="1466169"/>
            <a:ext cx="36861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257" y="0"/>
            <a:ext cx="10999031" cy="736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5057"/>
          </a:xfrm>
        </p:spPr>
        <p:txBody>
          <a:bodyPr>
            <a:normAutofit/>
          </a:bodyPr>
          <a:lstStyle/>
          <a:p>
            <a:r>
              <a:rPr lang="nb-NO" b="1" dirty="0" smtClean="0"/>
              <a:t>Prosjektets faser </a:t>
            </a:r>
            <a:endParaRPr lang="nb-NO" b="1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509" y="1570183"/>
            <a:ext cx="11268982" cy="45252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9690265" y="6095383"/>
            <a:ext cx="204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smtClean="0"/>
              <a:t>www.tverga.no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60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76981"/>
            <a:ext cx="10515600" cy="1134583"/>
          </a:xfrm>
        </p:spPr>
        <p:txBody>
          <a:bodyPr/>
          <a:lstStyle/>
          <a:p>
            <a:r>
              <a:rPr lang="nb-NO" dirty="0" smtClean="0"/>
              <a:t>Forberedelser før fase 1 - behovsfasen: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092530"/>
            <a:ext cx="10515600" cy="5416425"/>
          </a:xfrm>
        </p:spPr>
        <p:txBody>
          <a:bodyPr>
            <a:normAutofit fontScale="92500" lnSpcReduction="20000"/>
          </a:bodyPr>
          <a:lstStyle/>
          <a:p>
            <a:r>
              <a:rPr lang="nb-NO" sz="2000" b="1" dirty="0"/>
              <a:t>Hvem har vi med oss framover? </a:t>
            </a:r>
          </a:p>
          <a:p>
            <a:pPr lvl="1"/>
            <a:r>
              <a:rPr lang="nb-NO" sz="2000" dirty="0"/>
              <a:t>Vi må ha personer med i prosjektgruppa som har interesse for </a:t>
            </a:r>
            <a:r>
              <a:rPr lang="nb-NO" sz="2000" dirty="0" smtClean="0"/>
              <a:t>prosessarbeid</a:t>
            </a:r>
            <a:endParaRPr lang="nb-NO" sz="2000" dirty="0"/>
          </a:p>
          <a:p>
            <a:pPr lvl="1"/>
            <a:r>
              <a:rPr lang="nb-NO" sz="2000" dirty="0"/>
              <a:t>Minst to fra hver </a:t>
            </a:r>
            <a:r>
              <a:rPr lang="nb-NO" sz="2000" dirty="0" smtClean="0"/>
              <a:t>kommune  som driver lokale prosesser </a:t>
            </a:r>
            <a:endParaRPr lang="nb-NO" sz="2000" dirty="0"/>
          </a:p>
          <a:p>
            <a:pPr marL="457200" lvl="1" indent="0">
              <a:buNone/>
            </a:pPr>
            <a:endParaRPr lang="nb-NO" sz="2000" dirty="0" smtClean="0"/>
          </a:p>
          <a:p>
            <a:r>
              <a:rPr lang="nb-NO" sz="2000" b="1" dirty="0" smtClean="0"/>
              <a:t>Foreløpig forankring </a:t>
            </a:r>
          </a:p>
          <a:p>
            <a:pPr lvl="1"/>
            <a:r>
              <a:rPr lang="nb-NO" sz="2000" dirty="0" smtClean="0"/>
              <a:t>Regionrådet </a:t>
            </a:r>
          </a:p>
          <a:p>
            <a:pPr lvl="1"/>
            <a:r>
              <a:rPr lang="nb-NO" sz="2000" dirty="0" smtClean="0"/>
              <a:t>Leder for kontaktpersoner i hver kommune</a:t>
            </a:r>
          </a:p>
          <a:p>
            <a:pPr lvl="1"/>
            <a:r>
              <a:rPr lang="nb-NO" sz="2000" dirty="0" smtClean="0"/>
              <a:t>Ulike nivåer i kommunene </a:t>
            </a:r>
          </a:p>
          <a:p>
            <a:pPr marL="457200" lvl="1" indent="0">
              <a:buNone/>
            </a:pPr>
            <a:endParaRPr lang="nb-NO" sz="2000" dirty="0" smtClean="0"/>
          </a:p>
          <a:p>
            <a:r>
              <a:rPr lang="nb-NO" sz="2000" b="1" dirty="0"/>
              <a:t>Foreløpig omfang (skissert i søknaden) </a:t>
            </a:r>
          </a:p>
          <a:p>
            <a:pPr lvl="1"/>
            <a:r>
              <a:rPr lang="nb-NO" sz="2000" dirty="0"/>
              <a:t>43 dagsverk </a:t>
            </a:r>
            <a:r>
              <a:rPr lang="nb-NO" sz="2000" dirty="0" smtClean="0"/>
              <a:t>pr. </a:t>
            </a:r>
            <a:r>
              <a:rPr lang="nb-NO" sz="2000" dirty="0"/>
              <a:t>kommune </a:t>
            </a:r>
            <a:r>
              <a:rPr lang="nb-NO" sz="2000" dirty="0" smtClean="0"/>
              <a:t>pr. </a:t>
            </a:r>
            <a:r>
              <a:rPr lang="nb-NO" sz="2000" dirty="0"/>
              <a:t>år </a:t>
            </a:r>
          </a:p>
          <a:p>
            <a:pPr lvl="1"/>
            <a:r>
              <a:rPr lang="nb-NO" sz="2000" dirty="0"/>
              <a:t>20% prosjektleder </a:t>
            </a:r>
          </a:p>
          <a:p>
            <a:pPr marL="457200" lvl="1" indent="0">
              <a:buNone/>
            </a:pPr>
            <a:endParaRPr lang="nb-NO" sz="2000" dirty="0" smtClean="0"/>
          </a:p>
          <a:p>
            <a:r>
              <a:rPr lang="nb-NO" sz="2000" b="1" dirty="0" smtClean="0"/>
              <a:t>Kommende </a:t>
            </a:r>
            <a:r>
              <a:rPr lang="nb-NO" sz="2000" b="1" dirty="0" smtClean="0"/>
              <a:t>aktiviteter </a:t>
            </a:r>
            <a:endParaRPr lang="nb-NO" sz="2000" b="1" dirty="0" smtClean="0"/>
          </a:p>
          <a:p>
            <a:pPr lvl="1"/>
            <a:r>
              <a:rPr lang="nb-NO" sz="2000" dirty="0" err="1" smtClean="0"/>
              <a:t>Heldagsamling</a:t>
            </a:r>
            <a:r>
              <a:rPr lang="nb-NO" sz="2000" dirty="0" smtClean="0"/>
              <a:t> </a:t>
            </a:r>
            <a:r>
              <a:rPr lang="nb-NO" sz="2000" dirty="0" smtClean="0"/>
              <a:t>prosjektgruppa 15.desember</a:t>
            </a:r>
            <a:r>
              <a:rPr lang="nb-NO" sz="2000" dirty="0" smtClean="0"/>
              <a:t>. Oppstart </a:t>
            </a:r>
            <a:r>
              <a:rPr lang="nb-NO" sz="2000" dirty="0" smtClean="0"/>
              <a:t>med Helse </a:t>
            </a:r>
            <a:r>
              <a:rPr lang="nb-NO" sz="2000" dirty="0" smtClean="0"/>
              <a:t>INN </a:t>
            </a:r>
          </a:p>
          <a:p>
            <a:pPr lvl="1"/>
            <a:r>
              <a:rPr lang="nb-NO" sz="2000" dirty="0" smtClean="0"/>
              <a:t>Bygge kompetanse på prosessledelse i </a:t>
            </a:r>
            <a:r>
              <a:rPr lang="nb-NO" sz="2000" dirty="0" smtClean="0"/>
              <a:t>prosjektgruppa  </a:t>
            </a:r>
            <a:endParaRPr lang="nb-NO" sz="2000" dirty="0" smtClean="0"/>
          </a:p>
          <a:p>
            <a:pPr lvl="1"/>
            <a:r>
              <a:rPr lang="nb-NO" sz="2000" dirty="0" smtClean="0"/>
              <a:t>Lage framdriftsplan </a:t>
            </a:r>
          </a:p>
          <a:p>
            <a:pPr lvl="1"/>
            <a:r>
              <a:rPr lang="nb-NO" sz="2000" u="sng" dirty="0" smtClean="0"/>
              <a:t>Innhente erfaringer fra tidligere tilsvarende prosjekter </a:t>
            </a:r>
          </a:p>
          <a:p>
            <a:pPr lvl="1"/>
            <a:endParaRPr lang="nb-NO" sz="3600" dirty="0" smtClean="0"/>
          </a:p>
          <a:p>
            <a:pPr lvl="1"/>
            <a:endParaRPr lang="nb-NO" sz="3600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472731"/>
            <a:ext cx="1450974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0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65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Foreløpig årlig budsjett 2024- 2026</a:t>
            </a: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276" y="973778"/>
            <a:ext cx="6803448" cy="563999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2694276" y="6317673"/>
            <a:ext cx="4549672" cy="29609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0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Ressurser og roller </a:t>
            </a:r>
            <a:r>
              <a:rPr lang="nb-NO" dirty="0" smtClean="0"/>
              <a:t>i satsningen: 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/>
        <p:txBody>
          <a:bodyPr numCol="1">
            <a:normAutofit fontScale="925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chemeClr val="accent6"/>
                </a:solidFill>
              </a:rPr>
              <a:t>Prosjektgruppe: </a:t>
            </a:r>
          </a:p>
          <a:p>
            <a:pPr lvl="1"/>
            <a:r>
              <a:rPr lang="nb-NO" dirty="0" smtClean="0"/>
              <a:t>2 representanter fra Stange, Løten, Hamar og Ringsaker  </a:t>
            </a:r>
            <a:endParaRPr lang="nb-NO" dirty="0" smtClean="0"/>
          </a:p>
          <a:p>
            <a:pPr lvl="1"/>
            <a:r>
              <a:rPr lang="nb-NO" dirty="0" smtClean="0"/>
              <a:t>2 </a:t>
            </a:r>
            <a:r>
              <a:rPr lang="nb-NO" dirty="0" smtClean="0"/>
              <a:t>fra ungdomsrådene i regionen</a:t>
            </a:r>
          </a:p>
          <a:p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Prosjektledelse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nb-NO" dirty="0"/>
              <a:t>Ingeborg Nordlund</a:t>
            </a:r>
          </a:p>
          <a:p>
            <a:pPr marL="457200" lvl="1" indent="0">
              <a:buNone/>
            </a:pPr>
            <a:endParaRPr lang="nb-NO" sz="2800" dirty="0"/>
          </a:p>
          <a:p>
            <a:pPr lvl="1"/>
            <a:endParaRPr lang="nb-NO" dirty="0" smtClean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Styringsgruppe:</a:t>
            </a:r>
          </a:p>
          <a:p>
            <a:pPr lvl="1"/>
            <a:r>
              <a:rPr lang="nb-NO" dirty="0" smtClean="0"/>
              <a:t>Interkommunalt politisk råd </a:t>
            </a:r>
          </a:p>
          <a:p>
            <a:pPr marL="457200" lvl="1" indent="0">
              <a:buNone/>
            </a:pPr>
            <a:r>
              <a:rPr lang="nb-NO" dirty="0" smtClean="0"/>
              <a:t> </a:t>
            </a:r>
          </a:p>
          <a:p>
            <a:pPr marL="457200" lvl="1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>
                <a:solidFill>
                  <a:schemeClr val="accent4"/>
                </a:solidFill>
              </a:rPr>
              <a:t>Ressursmiljøer/ samarbeidspartnere: </a:t>
            </a:r>
          </a:p>
          <a:p>
            <a:pPr lvl="1"/>
            <a:r>
              <a:rPr lang="nb-NO" dirty="0" err="1" smtClean="0"/>
              <a:t>HelseINN</a:t>
            </a:r>
            <a:endParaRPr lang="nb-NO" dirty="0" smtClean="0"/>
          </a:p>
          <a:p>
            <a:pPr lvl="1"/>
            <a:r>
              <a:rPr lang="nb-NO" dirty="0" smtClean="0"/>
              <a:t>Fylkeskommunen</a:t>
            </a:r>
          </a:p>
          <a:p>
            <a:pPr lvl="1"/>
            <a:r>
              <a:rPr lang="nb-NO" dirty="0" smtClean="0"/>
              <a:t>NAV</a:t>
            </a:r>
          </a:p>
          <a:p>
            <a:pPr lvl="1"/>
            <a:r>
              <a:rPr lang="nb-NO" dirty="0" smtClean="0"/>
              <a:t>TØI </a:t>
            </a:r>
          </a:p>
          <a:p>
            <a:pPr lvl="1"/>
            <a:r>
              <a:rPr lang="nb-NO" dirty="0" smtClean="0"/>
              <a:t>Lokalsamfunn </a:t>
            </a:r>
          </a:p>
          <a:p>
            <a:pPr lvl="1"/>
            <a:r>
              <a:rPr lang="nb-NO" dirty="0" smtClean="0"/>
              <a:t>……</a:t>
            </a:r>
            <a:r>
              <a:rPr lang="nb-NO" dirty="0" smtClean="0"/>
              <a:t> </a:t>
            </a: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52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90600"/>
          </a:xfrm>
        </p:spPr>
        <p:txBody>
          <a:bodyPr/>
          <a:lstStyle/>
          <a:p>
            <a:r>
              <a:rPr lang="nb-NO" b="1" dirty="0" smtClean="0"/>
              <a:t>Mål med satsingen:</a:t>
            </a:r>
            <a:endParaRPr lang="nb-NO" b="1" dirty="0"/>
          </a:p>
        </p:txBody>
      </p:sp>
      <p:pic>
        <p:nvPicPr>
          <p:cNvPr id="8" name="Plassholder for bilde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5019901" y="457200"/>
            <a:ext cx="6843703" cy="5403850"/>
          </a:xfrm>
        </p:spPr>
      </p:pic>
      <p:sp>
        <p:nvSpPr>
          <p:cNvPr id="7" name="Plassholder for tekst 6"/>
          <p:cNvSpPr>
            <a:spLocks noGrp="1"/>
          </p:cNvSpPr>
          <p:nvPr>
            <p:ph type="body" sz="half" idx="2"/>
          </p:nvPr>
        </p:nvSpPr>
        <p:spPr>
          <a:xfrm>
            <a:off x="839788" y="1611086"/>
            <a:ext cx="3932237" cy="4257902"/>
          </a:xfrm>
        </p:spPr>
        <p:txBody>
          <a:bodyPr/>
          <a:lstStyle/>
          <a:p>
            <a:r>
              <a:rPr lang="nb-NO" sz="3600" dirty="0" smtClean="0">
                <a:solidFill>
                  <a:srgbClr val="00B050"/>
                </a:solidFill>
              </a:rPr>
              <a:t>FLERE UNGDOM DELTAR MED AKTIV FRITID </a:t>
            </a:r>
          </a:p>
          <a:p>
            <a:r>
              <a:rPr lang="nb-NO" sz="3600" dirty="0" smtClean="0">
                <a:solidFill>
                  <a:srgbClr val="00B050"/>
                </a:solidFill>
              </a:rPr>
              <a:t>UAVHENGIG AV SOSIOØKONOMISKE FORHOLD ELLER BOSTED! 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8991601" y="5954486"/>
            <a:ext cx="288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Foto: Tonje Lilleås, Hamar kommune </a:t>
            </a:r>
            <a:r>
              <a:rPr lang="nb-NO" dirty="0" err="1" smtClean="0"/>
              <a:t>facebook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8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557</Words>
  <Application>Microsoft Office PowerPoint</Application>
  <PresentationFormat>Widescreen</PresentationFormat>
  <Paragraphs>92</Paragraphs>
  <Slides>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REGIONAL UNGDOMSSATSNING HEDMARKEN   </vt:lpstr>
      <vt:lpstr>Ungdomsrådene har stemt fram satsningen</vt:lpstr>
      <vt:lpstr>PowerPoint-presentasjon</vt:lpstr>
      <vt:lpstr>Prosjektets faser </vt:lpstr>
      <vt:lpstr>Forberedelser før fase 1 - behovsfasen:</vt:lpstr>
      <vt:lpstr>Foreløpig årlig budsjett 2024- 2026</vt:lpstr>
      <vt:lpstr>Ressurser og roller i satsningen: </vt:lpstr>
      <vt:lpstr>Mål med satsingen:</vt:lpstr>
    </vt:vector>
  </TitlesOfParts>
  <Company>Ringsaker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Nordlund</dc:creator>
  <cp:lastModifiedBy>Ingeborg Nordlund</cp:lastModifiedBy>
  <cp:revision>66</cp:revision>
  <dcterms:created xsi:type="dcterms:W3CDTF">2023-11-01T09:31:28Z</dcterms:created>
  <dcterms:modified xsi:type="dcterms:W3CDTF">2023-11-27T21:18:14Z</dcterms:modified>
</cp:coreProperties>
</file>