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12" r:id="rId5"/>
  </p:sldMasterIdLst>
  <p:notesMasterIdLst>
    <p:notesMasterId r:id="rId40"/>
  </p:notesMasterIdLst>
  <p:sldIdLst>
    <p:sldId id="2124" r:id="rId6"/>
    <p:sldId id="3513" r:id="rId7"/>
    <p:sldId id="274" r:id="rId8"/>
    <p:sldId id="3562" r:id="rId9"/>
    <p:sldId id="3611" r:id="rId10"/>
    <p:sldId id="3581" r:id="rId11"/>
    <p:sldId id="3609" r:id="rId12"/>
    <p:sldId id="2147199810" r:id="rId13"/>
    <p:sldId id="664" r:id="rId14"/>
    <p:sldId id="3568" r:id="rId15"/>
    <p:sldId id="3599" r:id="rId16"/>
    <p:sldId id="3574" r:id="rId17"/>
    <p:sldId id="2095" r:id="rId18"/>
    <p:sldId id="2098" r:id="rId19"/>
    <p:sldId id="2100" r:id="rId20"/>
    <p:sldId id="264" r:id="rId21"/>
    <p:sldId id="371" r:id="rId22"/>
    <p:sldId id="289" r:id="rId23"/>
    <p:sldId id="376" r:id="rId24"/>
    <p:sldId id="3595" r:id="rId25"/>
    <p:sldId id="2147199808" r:id="rId26"/>
    <p:sldId id="866" r:id="rId27"/>
    <p:sldId id="863" r:id="rId28"/>
    <p:sldId id="256" r:id="rId29"/>
    <p:sldId id="257" r:id="rId30"/>
    <p:sldId id="259" r:id="rId31"/>
    <p:sldId id="3613" r:id="rId32"/>
    <p:sldId id="262" r:id="rId33"/>
    <p:sldId id="2137" r:id="rId34"/>
    <p:sldId id="2147199809" r:id="rId35"/>
    <p:sldId id="2147199812" r:id="rId36"/>
    <p:sldId id="2147199806" r:id="rId37"/>
    <p:sldId id="2147199807" r:id="rId38"/>
    <p:sldId id="2147199811" r:id="rId3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B0497-A8A5-4DC9-8C7A-CA775A8A9240}" v="54" dt="2024-02-13T07:18:52.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etnes, Randi" userId="d4a59e13-71be-4d41-b615-dafd50d60604" providerId="ADAL" clId="{6E9B0497-A8A5-4DC9-8C7A-CA775A8A9240}"/>
    <pc:docChg chg="undo custSel addSld delSld modSld">
      <pc:chgData name="Sletnes, Randi" userId="d4a59e13-71be-4d41-b615-dafd50d60604" providerId="ADAL" clId="{6E9B0497-A8A5-4DC9-8C7A-CA775A8A9240}" dt="2024-02-13T07:21:32.038" v="2087" actId="20577"/>
      <pc:docMkLst>
        <pc:docMk/>
      </pc:docMkLst>
      <pc:sldChg chg="modSp mod">
        <pc:chgData name="Sletnes, Randi" userId="d4a59e13-71be-4d41-b615-dafd50d60604" providerId="ADAL" clId="{6E9B0497-A8A5-4DC9-8C7A-CA775A8A9240}" dt="2024-02-09T11:15:22.036" v="1691" actId="20577"/>
        <pc:sldMkLst>
          <pc:docMk/>
          <pc:sldMk cId="947627821" sldId="256"/>
        </pc:sldMkLst>
        <pc:spChg chg="mod">
          <ac:chgData name="Sletnes, Randi" userId="d4a59e13-71be-4d41-b615-dafd50d60604" providerId="ADAL" clId="{6E9B0497-A8A5-4DC9-8C7A-CA775A8A9240}" dt="2024-02-09T11:15:22.036" v="1691" actId="20577"/>
          <ac:spMkLst>
            <pc:docMk/>
            <pc:sldMk cId="947627821" sldId="256"/>
            <ac:spMk id="2" creationId="{22D64336-E675-8415-2C90-0EED4CCBF620}"/>
          </ac:spMkLst>
        </pc:spChg>
      </pc:sldChg>
      <pc:sldChg chg="modSp mod">
        <pc:chgData name="Sletnes, Randi" userId="d4a59e13-71be-4d41-b615-dafd50d60604" providerId="ADAL" clId="{6E9B0497-A8A5-4DC9-8C7A-CA775A8A9240}" dt="2024-02-07T11:41:56.629" v="10" actId="14100"/>
        <pc:sldMkLst>
          <pc:docMk/>
          <pc:sldMk cId="2959661975" sldId="259"/>
        </pc:sldMkLst>
        <pc:spChg chg="mod">
          <ac:chgData name="Sletnes, Randi" userId="d4a59e13-71be-4d41-b615-dafd50d60604" providerId="ADAL" clId="{6E9B0497-A8A5-4DC9-8C7A-CA775A8A9240}" dt="2024-02-07T11:41:56.629" v="10" actId="14100"/>
          <ac:spMkLst>
            <pc:docMk/>
            <pc:sldMk cId="2959661975" sldId="259"/>
            <ac:spMk id="3" creationId="{225422C4-F03B-991F-D42B-E41AA87B9853}"/>
          </ac:spMkLst>
        </pc:spChg>
      </pc:sldChg>
      <pc:sldChg chg="del">
        <pc:chgData name="Sletnes, Randi" userId="d4a59e13-71be-4d41-b615-dafd50d60604" providerId="ADAL" clId="{6E9B0497-A8A5-4DC9-8C7A-CA775A8A9240}" dt="2024-02-09T09:13:59.031" v="470" actId="47"/>
        <pc:sldMkLst>
          <pc:docMk/>
          <pc:sldMk cId="514269739" sldId="261"/>
        </pc:sldMkLst>
      </pc:sldChg>
      <pc:sldChg chg="modSp mod">
        <pc:chgData name="Sletnes, Randi" userId="d4a59e13-71be-4d41-b615-dafd50d60604" providerId="ADAL" clId="{6E9B0497-A8A5-4DC9-8C7A-CA775A8A9240}" dt="2024-02-09T09:22:03.089" v="659" actId="27636"/>
        <pc:sldMkLst>
          <pc:docMk/>
          <pc:sldMk cId="2615247829" sldId="262"/>
        </pc:sldMkLst>
        <pc:spChg chg="mod">
          <ac:chgData name="Sletnes, Randi" userId="d4a59e13-71be-4d41-b615-dafd50d60604" providerId="ADAL" clId="{6E9B0497-A8A5-4DC9-8C7A-CA775A8A9240}" dt="2024-02-09T09:22:03.089" v="659" actId="27636"/>
          <ac:spMkLst>
            <pc:docMk/>
            <pc:sldMk cId="2615247829" sldId="262"/>
            <ac:spMk id="3" creationId="{A81D5212-89DF-91B2-04C6-9472CC7E5196}"/>
          </ac:spMkLst>
        </pc:spChg>
      </pc:sldChg>
      <pc:sldChg chg="modSp mod">
        <pc:chgData name="Sletnes, Randi" userId="d4a59e13-71be-4d41-b615-dafd50d60604" providerId="ADAL" clId="{6E9B0497-A8A5-4DC9-8C7A-CA775A8A9240}" dt="2024-02-13T07:19:02.210" v="2059" actId="20577"/>
        <pc:sldMkLst>
          <pc:docMk/>
          <pc:sldMk cId="3848985226" sldId="264"/>
        </pc:sldMkLst>
        <pc:spChg chg="mod">
          <ac:chgData name="Sletnes, Randi" userId="d4a59e13-71be-4d41-b615-dafd50d60604" providerId="ADAL" clId="{6E9B0497-A8A5-4DC9-8C7A-CA775A8A9240}" dt="2024-02-13T07:18:17.588" v="2056" actId="20577"/>
          <ac:spMkLst>
            <pc:docMk/>
            <pc:sldMk cId="3848985226" sldId="264"/>
            <ac:spMk id="2" creationId="{00000000-0000-0000-0000-000000000000}"/>
          </ac:spMkLst>
        </pc:spChg>
        <pc:spChg chg="mod">
          <ac:chgData name="Sletnes, Randi" userId="d4a59e13-71be-4d41-b615-dafd50d60604" providerId="ADAL" clId="{6E9B0497-A8A5-4DC9-8C7A-CA775A8A9240}" dt="2024-02-13T07:19:02.210" v="2059" actId="20577"/>
          <ac:spMkLst>
            <pc:docMk/>
            <pc:sldMk cId="3848985226" sldId="264"/>
            <ac:spMk id="3" creationId="{00000000-0000-0000-0000-000000000000}"/>
          </ac:spMkLst>
        </pc:spChg>
      </pc:sldChg>
      <pc:sldChg chg="modSp mod">
        <pc:chgData name="Sletnes, Randi" userId="d4a59e13-71be-4d41-b615-dafd50d60604" providerId="ADAL" clId="{6E9B0497-A8A5-4DC9-8C7A-CA775A8A9240}" dt="2024-02-13T07:17:51.095" v="2050" actId="20577"/>
        <pc:sldMkLst>
          <pc:docMk/>
          <pc:sldMk cId="2931882575" sldId="2100"/>
        </pc:sldMkLst>
        <pc:spChg chg="mod">
          <ac:chgData name="Sletnes, Randi" userId="d4a59e13-71be-4d41-b615-dafd50d60604" providerId="ADAL" clId="{6E9B0497-A8A5-4DC9-8C7A-CA775A8A9240}" dt="2024-02-13T07:17:51.095" v="2050" actId="20577"/>
          <ac:spMkLst>
            <pc:docMk/>
            <pc:sldMk cId="2931882575" sldId="2100"/>
            <ac:spMk id="3" creationId="{F2C6DCB2-EAEC-6186-CE0E-1149CD3F8DC4}"/>
          </ac:spMkLst>
        </pc:spChg>
      </pc:sldChg>
      <pc:sldChg chg="delSp modSp mod">
        <pc:chgData name="Sletnes, Randi" userId="d4a59e13-71be-4d41-b615-dafd50d60604" providerId="ADAL" clId="{6E9B0497-A8A5-4DC9-8C7A-CA775A8A9240}" dt="2024-02-09T09:44:39.247" v="1520" actId="20577"/>
        <pc:sldMkLst>
          <pc:docMk/>
          <pc:sldMk cId="88310007" sldId="2137"/>
        </pc:sldMkLst>
        <pc:spChg chg="mod">
          <ac:chgData name="Sletnes, Randi" userId="d4a59e13-71be-4d41-b615-dafd50d60604" providerId="ADAL" clId="{6E9B0497-A8A5-4DC9-8C7A-CA775A8A9240}" dt="2024-02-09T09:44:02.413" v="1512" actId="20577"/>
          <ac:spMkLst>
            <pc:docMk/>
            <pc:sldMk cId="88310007" sldId="2137"/>
            <ac:spMk id="2" creationId="{C64F6426-086F-4931-E962-F63D11E4495F}"/>
          </ac:spMkLst>
        </pc:spChg>
        <pc:spChg chg="mod">
          <ac:chgData name="Sletnes, Randi" userId="d4a59e13-71be-4d41-b615-dafd50d60604" providerId="ADAL" clId="{6E9B0497-A8A5-4DC9-8C7A-CA775A8A9240}" dt="2024-02-09T09:44:39.247" v="1520" actId="20577"/>
          <ac:spMkLst>
            <pc:docMk/>
            <pc:sldMk cId="88310007" sldId="2137"/>
            <ac:spMk id="3" creationId="{A15B3516-FF9E-1D56-7A6B-9C4D8BC1FB5B}"/>
          </ac:spMkLst>
        </pc:spChg>
        <pc:picChg chg="del">
          <ac:chgData name="Sletnes, Randi" userId="d4a59e13-71be-4d41-b615-dafd50d60604" providerId="ADAL" clId="{6E9B0497-A8A5-4DC9-8C7A-CA775A8A9240}" dt="2024-02-09T09:25:46.065" v="663" actId="21"/>
          <ac:picMkLst>
            <pc:docMk/>
            <pc:sldMk cId="88310007" sldId="2137"/>
            <ac:picMk id="4" creationId="{1EC2BFA2-2DBA-2D83-EC81-DC209120AC26}"/>
          </ac:picMkLst>
        </pc:picChg>
      </pc:sldChg>
      <pc:sldChg chg="modSp mod">
        <pc:chgData name="Sletnes, Randi" userId="d4a59e13-71be-4d41-b615-dafd50d60604" providerId="ADAL" clId="{6E9B0497-A8A5-4DC9-8C7A-CA775A8A9240}" dt="2024-02-09T08:46:23.261" v="186" actId="20577"/>
        <pc:sldMkLst>
          <pc:docMk/>
          <pc:sldMk cId="969858630" sldId="3513"/>
        </pc:sldMkLst>
        <pc:spChg chg="mod">
          <ac:chgData name="Sletnes, Randi" userId="d4a59e13-71be-4d41-b615-dafd50d60604" providerId="ADAL" clId="{6E9B0497-A8A5-4DC9-8C7A-CA775A8A9240}" dt="2024-02-09T08:46:23.261" v="186" actId="20577"/>
          <ac:spMkLst>
            <pc:docMk/>
            <pc:sldMk cId="969858630" sldId="3513"/>
            <ac:spMk id="6" creationId="{EFA4F54A-8753-CEC4-0681-9FCF10C7877D}"/>
          </ac:spMkLst>
        </pc:spChg>
      </pc:sldChg>
      <pc:sldChg chg="modSp mod">
        <pc:chgData name="Sletnes, Randi" userId="d4a59e13-71be-4d41-b615-dafd50d60604" providerId="ADAL" clId="{6E9B0497-A8A5-4DC9-8C7A-CA775A8A9240}" dt="2024-02-13T07:21:32.038" v="2087" actId="20577"/>
        <pc:sldMkLst>
          <pc:docMk/>
          <pc:sldMk cId="2247764816" sldId="3568"/>
        </pc:sldMkLst>
        <pc:spChg chg="mod">
          <ac:chgData name="Sletnes, Randi" userId="d4a59e13-71be-4d41-b615-dafd50d60604" providerId="ADAL" clId="{6E9B0497-A8A5-4DC9-8C7A-CA775A8A9240}" dt="2024-02-13T07:21:32.038" v="2087" actId="20577"/>
          <ac:spMkLst>
            <pc:docMk/>
            <pc:sldMk cId="2247764816" sldId="3568"/>
            <ac:spMk id="3" creationId="{EDA7D40A-3730-03C1-8546-CBEAB1D207FE}"/>
          </ac:spMkLst>
        </pc:spChg>
      </pc:sldChg>
      <pc:sldChg chg="del">
        <pc:chgData name="Sletnes, Randi" userId="d4a59e13-71be-4d41-b615-dafd50d60604" providerId="ADAL" clId="{6E9B0497-A8A5-4DC9-8C7A-CA775A8A9240}" dt="2024-02-09T08:49:01.461" v="318" actId="47"/>
        <pc:sldMkLst>
          <pc:docMk/>
          <pc:sldMk cId="3071616883" sldId="3569"/>
        </pc:sldMkLst>
      </pc:sldChg>
      <pc:sldChg chg="del">
        <pc:chgData name="Sletnes, Randi" userId="d4a59e13-71be-4d41-b615-dafd50d60604" providerId="ADAL" clId="{6E9B0497-A8A5-4DC9-8C7A-CA775A8A9240}" dt="2024-02-07T11:41:00.559" v="0" actId="47"/>
        <pc:sldMkLst>
          <pc:docMk/>
          <pc:sldMk cId="217304944" sldId="3572"/>
        </pc:sldMkLst>
      </pc:sldChg>
      <pc:sldChg chg="del">
        <pc:chgData name="Sletnes, Randi" userId="d4a59e13-71be-4d41-b615-dafd50d60604" providerId="ADAL" clId="{6E9B0497-A8A5-4DC9-8C7A-CA775A8A9240}" dt="2024-02-07T11:41:02.246" v="1" actId="47"/>
        <pc:sldMkLst>
          <pc:docMk/>
          <pc:sldMk cId="2273678274" sldId="3573"/>
        </pc:sldMkLst>
      </pc:sldChg>
      <pc:sldChg chg="del">
        <pc:chgData name="Sletnes, Randi" userId="d4a59e13-71be-4d41-b615-dafd50d60604" providerId="ADAL" clId="{6E9B0497-A8A5-4DC9-8C7A-CA775A8A9240}" dt="2024-02-07T11:41:08.202" v="2" actId="47"/>
        <pc:sldMkLst>
          <pc:docMk/>
          <pc:sldMk cId="1465073995" sldId="3575"/>
        </pc:sldMkLst>
      </pc:sldChg>
      <pc:sldChg chg="del">
        <pc:chgData name="Sletnes, Randi" userId="d4a59e13-71be-4d41-b615-dafd50d60604" providerId="ADAL" clId="{6E9B0497-A8A5-4DC9-8C7A-CA775A8A9240}" dt="2024-02-07T11:41:09.936" v="3" actId="47"/>
        <pc:sldMkLst>
          <pc:docMk/>
          <pc:sldMk cId="3740983511" sldId="3576"/>
        </pc:sldMkLst>
      </pc:sldChg>
      <pc:sldChg chg="del">
        <pc:chgData name="Sletnes, Randi" userId="d4a59e13-71be-4d41-b615-dafd50d60604" providerId="ADAL" clId="{6E9B0497-A8A5-4DC9-8C7A-CA775A8A9240}" dt="2024-02-07T11:41:10.988" v="4" actId="47"/>
        <pc:sldMkLst>
          <pc:docMk/>
          <pc:sldMk cId="1089698254" sldId="3577"/>
        </pc:sldMkLst>
      </pc:sldChg>
      <pc:sldChg chg="del">
        <pc:chgData name="Sletnes, Randi" userId="d4a59e13-71be-4d41-b615-dafd50d60604" providerId="ADAL" clId="{6E9B0497-A8A5-4DC9-8C7A-CA775A8A9240}" dt="2024-02-07T11:41:12.480" v="5" actId="47"/>
        <pc:sldMkLst>
          <pc:docMk/>
          <pc:sldMk cId="3430528974" sldId="3578"/>
        </pc:sldMkLst>
      </pc:sldChg>
      <pc:sldChg chg="del">
        <pc:chgData name="Sletnes, Randi" userId="d4a59e13-71be-4d41-b615-dafd50d60604" providerId="ADAL" clId="{6E9B0497-A8A5-4DC9-8C7A-CA775A8A9240}" dt="2024-02-07T11:41:14.813" v="6" actId="47"/>
        <pc:sldMkLst>
          <pc:docMk/>
          <pc:sldMk cId="217976275" sldId="3579"/>
        </pc:sldMkLst>
      </pc:sldChg>
      <pc:sldChg chg="del">
        <pc:chgData name="Sletnes, Randi" userId="d4a59e13-71be-4d41-b615-dafd50d60604" providerId="ADAL" clId="{6E9B0497-A8A5-4DC9-8C7A-CA775A8A9240}" dt="2024-02-07T11:41:15.453" v="7" actId="47"/>
        <pc:sldMkLst>
          <pc:docMk/>
          <pc:sldMk cId="2935764587" sldId="3580"/>
        </pc:sldMkLst>
      </pc:sldChg>
      <pc:sldChg chg="del">
        <pc:chgData name="Sletnes, Randi" userId="d4a59e13-71be-4d41-b615-dafd50d60604" providerId="ADAL" clId="{6E9B0497-A8A5-4DC9-8C7A-CA775A8A9240}" dt="2024-02-09T08:51:00.382" v="397" actId="47"/>
        <pc:sldMkLst>
          <pc:docMk/>
          <pc:sldMk cId="1662422186" sldId="3592"/>
        </pc:sldMkLst>
      </pc:sldChg>
      <pc:sldChg chg="del">
        <pc:chgData name="Sletnes, Randi" userId="d4a59e13-71be-4d41-b615-dafd50d60604" providerId="ADAL" clId="{6E9B0497-A8A5-4DC9-8C7A-CA775A8A9240}" dt="2024-02-09T08:51:04.598" v="398" actId="47"/>
        <pc:sldMkLst>
          <pc:docMk/>
          <pc:sldMk cId="1865564387" sldId="3593"/>
        </pc:sldMkLst>
      </pc:sldChg>
      <pc:sldChg chg="add">
        <pc:chgData name="Sletnes, Randi" userId="d4a59e13-71be-4d41-b615-dafd50d60604" providerId="ADAL" clId="{6E9B0497-A8A5-4DC9-8C7A-CA775A8A9240}" dt="2024-02-13T07:18:52.467" v="2058"/>
        <pc:sldMkLst>
          <pc:docMk/>
          <pc:sldMk cId="1779611336" sldId="3595"/>
        </pc:sldMkLst>
      </pc:sldChg>
      <pc:sldChg chg="modSp del mod">
        <pc:chgData name="Sletnes, Randi" userId="d4a59e13-71be-4d41-b615-dafd50d60604" providerId="ADAL" clId="{6E9B0497-A8A5-4DC9-8C7A-CA775A8A9240}" dt="2024-02-13T07:18:41.274" v="2057" actId="2696"/>
        <pc:sldMkLst>
          <pc:docMk/>
          <pc:sldMk cId="4158525879" sldId="3595"/>
        </pc:sldMkLst>
        <pc:spChg chg="mod">
          <ac:chgData name="Sletnes, Randi" userId="d4a59e13-71be-4d41-b615-dafd50d60604" providerId="ADAL" clId="{6E9B0497-A8A5-4DC9-8C7A-CA775A8A9240}" dt="2024-02-09T11:17:27.140" v="1692" actId="21"/>
          <ac:spMkLst>
            <pc:docMk/>
            <pc:sldMk cId="4158525879" sldId="3595"/>
            <ac:spMk id="2" creationId="{B8F5488A-57CC-6B52-3A05-C0D3B69AD85B}"/>
          </ac:spMkLst>
        </pc:spChg>
        <pc:spChg chg="mod">
          <ac:chgData name="Sletnes, Randi" userId="d4a59e13-71be-4d41-b615-dafd50d60604" providerId="ADAL" clId="{6E9B0497-A8A5-4DC9-8C7A-CA775A8A9240}" dt="2024-02-09T11:20:00.614" v="1769" actId="313"/>
          <ac:spMkLst>
            <pc:docMk/>
            <pc:sldMk cId="4158525879" sldId="3595"/>
            <ac:spMk id="3" creationId="{C45C0150-6DF0-E47B-7296-145774954A8C}"/>
          </ac:spMkLst>
        </pc:spChg>
      </pc:sldChg>
      <pc:sldChg chg="modSp mod">
        <pc:chgData name="Sletnes, Randi" userId="d4a59e13-71be-4d41-b615-dafd50d60604" providerId="ADAL" clId="{6E9B0497-A8A5-4DC9-8C7A-CA775A8A9240}" dt="2024-02-09T08:53:15.112" v="469" actId="20577"/>
        <pc:sldMkLst>
          <pc:docMk/>
          <pc:sldMk cId="4290178902" sldId="3613"/>
        </pc:sldMkLst>
        <pc:spChg chg="mod">
          <ac:chgData name="Sletnes, Randi" userId="d4a59e13-71be-4d41-b615-dafd50d60604" providerId="ADAL" clId="{6E9B0497-A8A5-4DC9-8C7A-CA775A8A9240}" dt="2024-02-09T08:53:15.112" v="469" actId="20577"/>
          <ac:spMkLst>
            <pc:docMk/>
            <pc:sldMk cId="4290178902" sldId="3613"/>
            <ac:spMk id="3" creationId="{E62A2E9B-6899-BE5B-EC51-35A7560E396B}"/>
          </ac:spMkLst>
        </pc:spChg>
      </pc:sldChg>
      <pc:sldChg chg="del">
        <pc:chgData name="Sletnes, Randi" userId="d4a59e13-71be-4d41-b615-dafd50d60604" providerId="ADAL" clId="{6E9B0497-A8A5-4DC9-8C7A-CA775A8A9240}" dt="2024-02-09T08:40:31.159" v="15" actId="2696"/>
        <pc:sldMkLst>
          <pc:docMk/>
          <pc:sldMk cId="2545885562" sldId="2147199797"/>
        </pc:sldMkLst>
      </pc:sldChg>
      <pc:sldChg chg="modSp add del mod">
        <pc:chgData name="Sletnes, Randi" userId="d4a59e13-71be-4d41-b615-dafd50d60604" providerId="ADAL" clId="{6E9B0497-A8A5-4DC9-8C7A-CA775A8A9240}" dt="2024-02-12T10:49:16.163" v="2040" actId="47"/>
        <pc:sldMkLst>
          <pc:docMk/>
          <pc:sldMk cId="2617008832" sldId="2147199797"/>
        </pc:sldMkLst>
        <pc:graphicFrameChg chg="mod">
          <ac:chgData name="Sletnes, Randi" userId="d4a59e13-71be-4d41-b615-dafd50d60604" providerId="ADAL" clId="{6E9B0497-A8A5-4DC9-8C7A-CA775A8A9240}" dt="2024-02-12T10:48:15.714" v="1994"/>
          <ac:graphicFrameMkLst>
            <pc:docMk/>
            <pc:sldMk cId="2617008832" sldId="2147199797"/>
            <ac:graphicFrameMk id="2" creationId="{A1E513A4-93D6-37E1-7D73-92D6B9EBCB58}"/>
          </ac:graphicFrameMkLst>
        </pc:graphicFrameChg>
      </pc:sldChg>
      <pc:sldChg chg="del">
        <pc:chgData name="Sletnes, Randi" userId="d4a59e13-71be-4d41-b615-dafd50d60604" providerId="ADAL" clId="{6E9B0497-A8A5-4DC9-8C7A-CA775A8A9240}" dt="2024-02-09T08:39:45.192" v="11" actId="2696"/>
        <pc:sldMkLst>
          <pc:docMk/>
          <pc:sldMk cId="1987158502" sldId="2147199806"/>
        </pc:sldMkLst>
      </pc:sldChg>
      <pc:sldChg chg="modSp add mod modNotesTx">
        <pc:chgData name="Sletnes, Randi" userId="d4a59e13-71be-4d41-b615-dafd50d60604" providerId="ADAL" clId="{6E9B0497-A8A5-4DC9-8C7A-CA775A8A9240}" dt="2024-02-09T11:20:26.982" v="1773" actId="20577"/>
        <pc:sldMkLst>
          <pc:docMk/>
          <pc:sldMk cId="2025552951" sldId="2147199806"/>
        </pc:sldMkLst>
        <pc:spChg chg="mod">
          <ac:chgData name="Sletnes, Randi" userId="d4a59e13-71be-4d41-b615-dafd50d60604" providerId="ADAL" clId="{6E9B0497-A8A5-4DC9-8C7A-CA775A8A9240}" dt="2024-02-09T09:59:02.549" v="1649" actId="20577"/>
          <ac:spMkLst>
            <pc:docMk/>
            <pc:sldMk cId="2025552951" sldId="2147199806"/>
            <ac:spMk id="3" creationId="{0C23F228-02BC-3A69-4BF0-CEAB619C12FD}"/>
          </ac:spMkLst>
        </pc:spChg>
        <pc:spChg chg="mod">
          <ac:chgData name="Sletnes, Randi" userId="d4a59e13-71be-4d41-b615-dafd50d60604" providerId="ADAL" clId="{6E9B0497-A8A5-4DC9-8C7A-CA775A8A9240}" dt="2024-02-09T09:58:55.022" v="1641" actId="1076"/>
          <ac:spMkLst>
            <pc:docMk/>
            <pc:sldMk cId="2025552951" sldId="2147199806"/>
            <ac:spMk id="68611" creationId="{BBCE8F04-9FD0-2C0F-2A9F-AF4518900447}"/>
          </ac:spMkLst>
        </pc:spChg>
      </pc:sldChg>
      <pc:sldChg chg="modSp add mod">
        <pc:chgData name="Sletnes, Randi" userId="d4a59e13-71be-4d41-b615-dafd50d60604" providerId="ADAL" clId="{6E9B0497-A8A5-4DC9-8C7A-CA775A8A9240}" dt="2024-02-09T09:58:47.287" v="1640" actId="20577"/>
        <pc:sldMkLst>
          <pc:docMk/>
          <pc:sldMk cId="3166227149" sldId="2147199807"/>
        </pc:sldMkLst>
        <pc:spChg chg="mod">
          <ac:chgData name="Sletnes, Randi" userId="d4a59e13-71be-4d41-b615-dafd50d60604" providerId="ADAL" clId="{6E9B0497-A8A5-4DC9-8C7A-CA775A8A9240}" dt="2024-02-09T09:58:47.287" v="1640" actId="20577"/>
          <ac:spMkLst>
            <pc:docMk/>
            <pc:sldMk cId="3166227149" sldId="2147199807"/>
            <ac:spMk id="68611" creationId="{BBCE8F04-9FD0-2C0F-2A9F-AF4518900447}"/>
          </ac:spMkLst>
        </pc:spChg>
      </pc:sldChg>
      <pc:sldChg chg="del">
        <pc:chgData name="Sletnes, Randi" userId="d4a59e13-71be-4d41-b615-dafd50d60604" providerId="ADAL" clId="{6E9B0497-A8A5-4DC9-8C7A-CA775A8A9240}" dt="2024-02-09T08:40:02.480" v="13" actId="2696"/>
        <pc:sldMkLst>
          <pc:docMk/>
          <pc:sldMk cId="3773063267" sldId="2147199807"/>
        </pc:sldMkLst>
      </pc:sldChg>
      <pc:sldChg chg="modSp new mod">
        <pc:chgData name="Sletnes, Randi" userId="d4a59e13-71be-4d41-b615-dafd50d60604" providerId="ADAL" clId="{6E9B0497-A8A5-4DC9-8C7A-CA775A8A9240}" dt="2024-02-09T08:51:42.283" v="423" actId="20577"/>
        <pc:sldMkLst>
          <pc:docMk/>
          <pc:sldMk cId="4053302419" sldId="2147199808"/>
        </pc:sldMkLst>
        <pc:spChg chg="mod">
          <ac:chgData name="Sletnes, Randi" userId="d4a59e13-71be-4d41-b615-dafd50d60604" providerId="ADAL" clId="{6E9B0497-A8A5-4DC9-8C7A-CA775A8A9240}" dt="2024-02-09T08:51:42.283" v="423" actId="20577"/>
          <ac:spMkLst>
            <pc:docMk/>
            <pc:sldMk cId="4053302419" sldId="2147199808"/>
            <ac:spMk id="2" creationId="{D44BA543-EC45-378D-AA51-5796714B6964}"/>
          </ac:spMkLst>
        </pc:spChg>
      </pc:sldChg>
      <pc:sldChg chg="new del">
        <pc:chgData name="Sletnes, Randi" userId="d4a59e13-71be-4d41-b615-dafd50d60604" providerId="ADAL" clId="{6E9B0497-A8A5-4DC9-8C7A-CA775A8A9240}" dt="2024-02-09T09:25:23.640" v="661" actId="680"/>
        <pc:sldMkLst>
          <pc:docMk/>
          <pc:sldMk cId="3085615255" sldId="2147199809"/>
        </pc:sldMkLst>
      </pc:sldChg>
      <pc:sldChg chg="addSp delSp modSp new mod modClrScheme chgLayout">
        <pc:chgData name="Sletnes, Randi" userId="d4a59e13-71be-4d41-b615-dafd50d60604" providerId="ADAL" clId="{6E9B0497-A8A5-4DC9-8C7A-CA775A8A9240}" dt="2024-02-09T09:26:01.259" v="668" actId="14100"/>
        <pc:sldMkLst>
          <pc:docMk/>
          <pc:sldMk cId="4218857383" sldId="2147199809"/>
        </pc:sldMkLst>
        <pc:spChg chg="del">
          <ac:chgData name="Sletnes, Randi" userId="d4a59e13-71be-4d41-b615-dafd50d60604" providerId="ADAL" clId="{6E9B0497-A8A5-4DC9-8C7A-CA775A8A9240}" dt="2024-02-09T09:25:56.550" v="667" actId="26606"/>
          <ac:spMkLst>
            <pc:docMk/>
            <pc:sldMk cId="4218857383" sldId="2147199809"/>
            <ac:spMk id="2" creationId="{5E4F77BA-AAB5-D4E1-7581-653F6BF0C18C}"/>
          </ac:spMkLst>
        </pc:spChg>
        <pc:spChg chg="del">
          <ac:chgData name="Sletnes, Randi" userId="d4a59e13-71be-4d41-b615-dafd50d60604" providerId="ADAL" clId="{6E9B0497-A8A5-4DC9-8C7A-CA775A8A9240}" dt="2024-02-09T09:25:56.550" v="667" actId="26606"/>
          <ac:spMkLst>
            <pc:docMk/>
            <pc:sldMk cId="4218857383" sldId="2147199809"/>
            <ac:spMk id="3" creationId="{54AA51C9-ACC4-40C5-EE78-F541C7C34DEA}"/>
          </ac:spMkLst>
        </pc:spChg>
        <pc:picChg chg="add mod">
          <ac:chgData name="Sletnes, Randi" userId="d4a59e13-71be-4d41-b615-dafd50d60604" providerId="ADAL" clId="{6E9B0497-A8A5-4DC9-8C7A-CA775A8A9240}" dt="2024-02-09T09:26:01.259" v="668" actId="14100"/>
          <ac:picMkLst>
            <pc:docMk/>
            <pc:sldMk cId="4218857383" sldId="2147199809"/>
            <ac:picMk id="4" creationId="{4EBE50A2-9992-2B37-A0A1-F53B5972DEB0}"/>
          </ac:picMkLst>
        </pc:picChg>
      </pc:sldChg>
      <pc:sldChg chg="new del">
        <pc:chgData name="Sletnes, Randi" userId="d4a59e13-71be-4d41-b615-dafd50d60604" providerId="ADAL" clId="{6E9B0497-A8A5-4DC9-8C7A-CA775A8A9240}" dt="2024-02-09T11:14:23.718" v="1677" actId="680"/>
        <pc:sldMkLst>
          <pc:docMk/>
          <pc:sldMk cId="501234959" sldId="2147199810"/>
        </pc:sldMkLst>
      </pc:sldChg>
      <pc:sldChg chg="modSp new mod">
        <pc:chgData name="Sletnes, Randi" userId="d4a59e13-71be-4d41-b615-dafd50d60604" providerId="ADAL" clId="{6E9B0497-A8A5-4DC9-8C7A-CA775A8A9240}" dt="2024-02-09T11:14:31.772" v="1688" actId="20577"/>
        <pc:sldMkLst>
          <pc:docMk/>
          <pc:sldMk cId="4067764795" sldId="2147199810"/>
        </pc:sldMkLst>
        <pc:spChg chg="mod">
          <ac:chgData name="Sletnes, Randi" userId="d4a59e13-71be-4d41-b615-dafd50d60604" providerId="ADAL" clId="{6E9B0497-A8A5-4DC9-8C7A-CA775A8A9240}" dt="2024-02-09T11:14:31.772" v="1688" actId="20577"/>
          <ac:spMkLst>
            <pc:docMk/>
            <pc:sldMk cId="4067764795" sldId="2147199810"/>
            <ac:spMk id="2" creationId="{43CF5CF6-D50E-7A92-5A5D-458022061EAE}"/>
          </ac:spMkLst>
        </pc:spChg>
      </pc:sldChg>
      <pc:sldChg chg="addSp delSp modSp new mod modClrScheme chgLayout">
        <pc:chgData name="Sletnes, Randi" userId="d4a59e13-71be-4d41-b615-dafd50d60604" providerId="ADAL" clId="{6E9B0497-A8A5-4DC9-8C7A-CA775A8A9240}" dt="2024-02-12T11:05:53.190" v="2049" actId="26606"/>
        <pc:sldMkLst>
          <pc:docMk/>
          <pc:sldMk cId="2605617335" sldId="2147199811"/>
        </pc:sldMkLst>
        <pc:spChg chg="mod">
          <ac:chgData name="Sletnes, Randi" userId="d4a59e13-71be-4d41-b615-dafd50d60604" providerId="ADAL" clId="{6E9B0497-A8A5-4DC9-8C7A-CA775A8A9240}" dt="2024-02-12T11:05:53.190" v="2049" actId="26606"/>
          <ac:spMkLst>
            <pc:docMk/>
            <pc:sldMk cId="2605617335" sldId="2147199811"/>
            <ac:spMk id="2" creationId="{C44F35BA-BC8E-C342-E5C9-553D12D627C4}"/>
          </ac:spMkLst>
        </pc:spChg>
        <pc:spChg chg="del mod">
          <ac:chgData name="Sletnes, Randi" userId="d4a59e13-71be-4d41-b615-dafd50d60604" providerId="ADAL" clId="{6E9B0497-A8A5-4DC9-8C7A-CA775A8A9240}" dt="2024-02-12T11:05:53.190" v="2049" actId="26606"/>
          <ac:spMkLst>
            <pc:docMk/>
            <pc:sldMk cId="2605617335" sldId="2147199811"/>
            <ac:spMk id="3" creationId="{1E75EB57-3BFE-E8D0-B0C5-22C21E7DE409}"/>
          </ac:spMkLst>
        </pc:spChg>
        <pc:spChg chg="add del">
          <ac:chgData name="Sletnes, Randi" userId="d4a59e13-71be-4d41-b615-dafd50d60604" providerId="ADAL" clId="{6E9B0497-A8A5-4DC9-8C7A-CA775A8A9240}" dt="2024-02-12T09:07:44.443" v="1811" actId="11529"/>
          <ac:spMkLst>
            <pc:docMk/>
            <pc:sldMk cId="2605617335" sldId="2147199811"/>
            <ac:spMk id="4" creationId="{B7EE4729-2006-120F-EE66-B366F19D5C63}"/>
          </ac:spMkLst>
        </pc:spChg>
        <pc:spChg chg="add del mod">
          <ac:chgData name="Sletnes, Randi" userId="d4a59e13-71be-4d41-b615-dafd50d60604" providerId="ADAL" clId="{6E9B0497-A8A5-4DC9-8C7A-CA775A8A9240}" dt="2024-02-12T09:08:01.306" v="1815"/>
          <ac:spMkLst>
            <pc:docMk/>
            <pc:sldMk cId="2605617335" sldId="2147199811"/>
            <ac:spMk id="5" creationId="{A3DAB432-75FC-0F6D-C806-232AAC1FCE21}"/>
          </ac:spMkLst>
        </pc:spChg>
        <pc:spChg chg="add del mod">
          <ac:chgData name="Sletnes, Randi" userId="d4a59e13-71be-4d41-b615-dafd50d60604" providerId="ADAL" clId="{6E9B0497-A8A5-4DC9-8C7A-CA775A8A9240}" dt="2024-02-12T09:15:01.227" v="1988" actId="478"/>
          <ac:spMkLst>
            <pc:docMk/>
            <pc:sldMk cId="2605617335" sldId="2147199811"/>
            <ac:spMk id="6" creationId="{3D75BC38-2514-FE98-DEF8-4001F1B0A37D}"/>
          </ac:spMkLst>
        </pc:spChg>
        <pc:picChg chg="add mod">
          <ac:chgData name="Sletnes, Randi" userId="d4a59e13-71be-4d41-b615-dafd50d60604" providerId="ADAL" clId="{6E9B0497-A8A5-4DC9-8C7A-CA775A8A9240}" dt="2024-02-12T11:05:53.190" v="2049" actId="26606"/>
          <ac:picMkLst>
            <pc:docMk/>
            <pc:sldMk cId="2605617335" sldId="2147199811"/>
            <ac:picMk id="5" creationId="{70891E25-A622-7515-166A-4CC4CFD370DD}"/>
          </ac:picMkLst>
        </pc:picChg>
        <pc:picChg chg="add del mod">
          <ac:chgData name="Sletnes, Randi" userId="d4a59e13-71be-4d41-b615-dafd50d60604" providerId="ADAL" clId="{6E9B0497-A8A5-4DC9-8C7A-CA775A8A9240}" dt="2024-02-12T10:58:13.962" v="2042" actId="478"/>
          <ac:picMkLst>
            <pc:docMk/>
            <pc:sldMk cId="2605617335" sldId="2147199811"/>
            <ac:picMk id="8" creationId="{8FFD7022-844D-7462-555F-7B857732600D}"/>
          </ac:picMkLst>
        </pc:picChg>
        <pc:picChg chg="add del mod">
          <ac:chgData name="Sletnes, Randi" userId="d4a59e13-71be-4d41-b615-dafd50d60604" providerId="ADAL" clId="{6E9B0497-A8A5-4DC9-8C7A-CA775A8A9240}" dt="2024-02-12T11:02:28.367" v="2046" actId="478"/>
          <ac:picMkLst>
            <pc:docMk/>
            <pc:sldMk cId="2605617335" sldId="2147199811"/>
            <ac:picMk id="10" creationId="{77CE4740-9CAB-0DFF-1D1D-648A92A37B6B}"/>
          </ac:picMkLst>
        </pc:picChg>
      </pc:sldChg>
      <pc:sldChg chg="modSp new mod">
        <pc:chgData name="Sletnes, Randi" userId="d4a59e13-71be-4d41-b615-dafd50d60604" providerId="ADAL" clId="{6E9B0497-A8A5-4DC9-8C7A-CA775A8A9240}" dt="2024-02-13T07:20:12.998" v="2085" actId="20577"/>
        <pc:sldMkLst>
          <pc:docMk/>
          <pc:sldMk cId="4196518550" sldId="2147199812"/>
        </pc:sldMkLst>
        <pc:spChg chg="mod">
          <ac:chgData name="Sletnes, Randi" userId="d4a59e13-71be-4d41-b615-dafd50d60604" providerId="ADAL" clId="{6E9B0497-A8A5-4DC9-8C7A-CA775A8A9240}" dt="2024-02-13T07:20:12.998" v="2085" actId="20577"/>
          <ac:spMkLst>
            <pc:docMk/>
            <pc:sldMk cId="4196518550" sldId="2147199812"/>
            <ac:spMk id="2" creationId="{930774F1-D66D-7E46-93CB-32B2E08BC7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08523-5A99-4D42-A4EB-E92FA89D922D}" type="datetimeFigureOut">
              <a:rPr lang="nb-NO" smtClean="0"/>
              <a:t>13.02.2024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9A300-4D8E-4C19-9BDA-0240563DC983}" type="slidenum">
              <a:rPr lang="nb-NO" smtClean="0"/>
              <a:t>‹#›</a:t>
            </a:fld>
            <a:endParaRPr lang="nb-NO"/>
          </a:p>
        </p:txBody>
      </p:sp>
    </p:spTree>
    <p:extLst>
      <p:ext uri="{BB962C8B-B14F-4D97-AF65-F5344CB8AC3E}">
        <p14:creationId xmlns:p14="http://schemas.microsoft.com/office/powerpoint/2010/main" val="406968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800">
                <a:latin typeface="Arial"/>
                <a:cs typeface="Arial"/>
              </a:rPr>
              <a:t>KBU – peker på desentralisert utdanningsbehov</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800">
                <a:latin typeface="Arial"/>
                <a:cs typeface="Arial"/>
              </a:rPr>
              <a:t>Oppdraget er stort!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800">
                <a:latin typeface="Arial"/>
                <a:cs typeface="Arial"/>
              </a:rPr>
              <a:t>Proff tidslinje </a:t>
            </a:r>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727610-D7B9-AE42-B107-DA0E3EF5C8CB}" type="slidenum">
              <a:rPr kumimoji="0" lang="nb-NO"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b-NO"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1700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R="0">
              <a:lnSpc>
                <a:spcPct val="119000"/>
              </a:lnSpc>
              <a:spcBef>
                <a:spcPts val="0"/>
              </a:spcBef>
              <a:spcAft>
                <a:spcPts val="600"/>
              </a:spcAft>
            </a:pPr>
            <a:r>
              <a:rPr lang="nb-NO" sz="1200" b="1" kern="1400">
                <a:solidFill>
                  <a:srgbClr val="000000"/>
                </a:solidFill>
              </a:rPr>
              <a:t>Priseksempler</a:t>
            </a:r>
            <a:r>
              <a:rPr lang="nb-NO" sz="1200" kern="1400">
                <a:solidFill>
                  <a:srgbClr val="000000"/>
                </a:solidFill>
              </a:rPr>
              <a:t>:</a:t>
            </a:r>
          </a:p>
          <a:p>
            <a:pPr marR="0">
              <a:lnSpc>
                <a:spcPct val="119000"/>
              </a:lnSpc>
              <a:spcBef>
                <a:spcPts val="0"/>
              </a:spcBef>
              <a:spcAft>
                <a:spcPts val="600"/>
              </a:spcAft>
            </a:pPr>
            <a:r>
              <a:rPr lang="nb-NO" sz="1200" kern="1400">
                <a:solidFill>
                  <a:srgbClr val="000000"/>
                </a:solidFill>
              </a:rPr>
              <a:t>Prisen for voksen enkeltbillett 1 sone (bybuss) betalt med mobil eller Innlandskortet (reisepenger) er uendret og koster 27 kr (40 % rabatt).</a:t>
            </a:r>
          </a:p>
          <a:p>
            <a:pPr marR="0">
              <a:lnSpc>
                <a:spcPct val="119000"/>
              </a:lnSpc>
              <a:spcBef>
                <a:spcPts val="0"/>
              </a:spcBef>
              <a:spcAft>
                <a:spcPts val="600"/>
              </a:spcAft>
            </a:pPr>
            <a:r>
              <a:rPr lang="nb-NO" sz="1200" kern="1400">
                <a:solidFill>
                  <a:srgbClr val="000000"/>
                </a:solidFill>
              </a:rPr>
              <a:t>Ny pris for voksen enkeltbillett 1 sone (bybuss) betalt på bussen er 45 kr.</a:t>
            </a:r>
          </a:p>
          <a:p>
            <a:pPr marR="0">
              <a:lnSpc>
                <a:spcPct val="119000"/>
              </a:lnSpc>
              <a:spcBef>
                <a:spcPts val="0"/>
              </a:spcBef>
              <a:spcAft>
                <a:spcPts val="600"/>
              </a:spcAft>
            </a:pPr>
            <a:r>
              <a:rPr lang="nb-NO" sz="1200" kern="1400">
                <a:solidFill>
                  <a:srgbClr val="000000"/>
                </a:solidFill>
              </a:rPr>
              <a:t>Ny pris for 30-dager periodebillett 1 sone er 650 kr.</a:t>
            </a:r>
          </a:p>
          <a:p>
            <a:pPr marR="0">
              <a:lnSpc>
                <a:spcPct val="119000"/>
              </a:lnSpc>
              <a:spcBef>
                <a:spcPts val="0"/>
              </a:spcBef>
              <a:spcAft>
                <a:spcPts val="600"/>
              </a:spcAft>
            </a:pPr>
            <a:r>
              <a:rPr lang="nb-NO" sz="1200" kern="1400">
                <a:solidFill>
                  <a:srgbClr val="000000"/>
                </a:solidFill>
              </a:rPr>
              <a:t>Makspris for voksen (fra 7 soner) er 179 kr betalt om bord, 108 kr med </a:t>
            </a:r>
            <a:r>
              <a:rPr lang="nb-NO" sz="1200" kern="1400" err="1">
                <a:solidFill>
                  <a:srgbClr val="000000"/>
                </a:solidFill>
              </a:rPr>
              <a:t>Entur</a:t>
            </a:r>
            <a:r>
              <a:rPr lang="nb-NO" sz="1200" kern="1400">
                <a:solidFill>
                  <a:srgbClr val="000000"/>
                </a:solidFill>
              </a:rPr>
              <a:t> eller Innlandskort</a:t>
            </a:r>
          </a:p>
          <a:p>
            <a:pPr marR="0">
              <a:lnSpc>
                <a:spcPct val="119000"/>
              </a:lnSpc>
              <a:spcBef>
                <a:spcPts val="0"/>
              </a:spcBef>
              <a:spcAft>
                <a:spcPts val="600"/>
              </a:spcAft>
            </a:pPr>
            <a:r>
              <a:rPr lang="nb-NO" sz="1200" kern="1400">
                <a:solidFill>
                  <a:srgbClr val="000000"/>
                </a:solidFill>
              </a:rPr>
              <a:t>Prisen for 30 </a:t>
            </a:r>
            <a:r>
              <a:rPr lang="nb-NO" sz="1200" kern="1400" err="1">
                <a:solidFill>
                  <a:srgbClr val="000000"/>
                </a:solidFill>
              </a:rPr>
              <a:t>dagersbillett</a:t>
            </a:r>
            <a:r>
              <a:rPr lang="nb-NO" sz="1200" kern="1400">
                <a:solidFill>
                  <a:srgbClr val="000000"/>
                </a:solidFill>
              </a:rPr>
              <a:t> Barn- og ungdom er uendret, og koster fortsatt 300 kr. </a:t>
            </a:r>
          </a:p>
          <a:p>
            <a:pPr marR="0">
              <a:lnSpc>
                <a:spcPct val="119000"/>
              </a:lnSpc>
              <a:spcBef>
                <a:spcPts val="0"/>
              </a:spcBef>
              <a:spcAft>
                <a:spcPts val="600"/>
              </a:spcAft>
            </a:pPr>
            <a:r>
              <a:rPr lang="nb-NO" sz="1200" kern="1400">
                <a:solidFill>
                  <a:srgbClr val="000000"/>
                </a:solidFill>
              </a:rPr>
              <a:t>Nye priser for bestillingsruter, tilsvarer pris for buss,  sone 1 - 4.</a:t>
            </a:r>
          </a:p>
          <a:p>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15</a:t>
            </a:fld>
            <a:endParaRPr lang="nb-NO"/>
          </a:p>
        </p:txBody>
      </p:sp>
    </p:spTree>
    <p:extLst>
      <p:ext uri="{BB962C8B-B14F-4D97-AF65-F5344CB8AC3E}">
        <p14:creationId xmlns:p14="http://schemas.microsoft.com/office/powerpoint/2010/main" val="242455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17</a:t>
            </a:fld>
            <a:endParaRPr lang="nb-NO"/>
          </a:p>
        </p:txBody>
      </p:sp>
    </p:spTree>
    <p:extLst>
      <p:ext uri="{BB962C8B-B14F-4D97-AF65-F5344CB8AC3E}">
        <p14:creationId xmlns:p14="http://schemas.microsoft.com/office/powerpoint/2010/main" val="375651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BE727610-D7B9-AE42-B107-DA0E3EF5C8CB}" type="slidenum">
              <a:rPr lang="nb-NO" smtClean="0"/>
              <a:t>18</a:t>
            </a:fld>
            <a:endParaRPr lang="nb-NO"/>
          </a:p>
        </p:txBody>
      </p:sp>
    </p:spTree>
    <p:extLst>
      <p:ext uri="{BB962C8B-B14F-4D97-AF65-F5344CB8AC3E}">
        <p14:creationId xmlns:p14="http://schemas.microsoft.com/office/powerpoint/2010/main" val="311906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19</a:t>
            </a:fld>
            <a:endParaRPr lang="nb-NO"/>
          </a:p>
        </p:txBody>
      </p:sp>
    </p:spTree>
    <p:extLst>
      <p:ext uri="{BB962C8B-B14F-4D97-AF65-F5344CB8AC3E}">
        <p14:creationId xmlns:p14="http://schemas.microsoft.com/office/powerpoint/2010/main" val="286967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7F60-C67C-C18D-49E5-8B4767E2D6C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30590BE-2125-0ADA-D8F8-E40F9E4EE41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D3F7CFB-4F02-D3E1-9933-0E41153406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a:extLst>
              <a:ext uri="{FF2B5EF4-FFF2-40B4-BE49-F238E27FC236}">
                <a16:creationId xmlns:a16="http://schemas.microsoft.com/office/drawing/2014/main" id="{BFC389CE-1BC2-6876-76BC-1F4ADA01897E}"/>
              </a:ext>
            </a:extLst>
          </p:cNvPr>
          <p:cNvSpPr>
            <a:spLocks noGrp="1"/>
          </p:cNvSpPr>
          <p:nvPr>
            <p:ph type="sldNum" sz="quarter" idx="5"/>
          </p:nvPr>
        </p:nvSpPr>
        <p:spPr/>
        <p:txBody>
          <a:bodyPr/>
          <a:lstStyle/>
          <a:p>
            <a:fld id="{7469A300-4D8E-4C19-9BDA-0240563DC983}" type="slidenum">
              <a:rPr lang="nb-NO" smtClean="0"/>
              <a:t>20</a:t>
            </a:fld>
            <a:endParaRPr lang="nb-NO"/>
          </a:p>
        </p:txBody>
      </p:sp>
    </p:spTree>
    <p:extLst>
      <p:ext uri="{BB962C8B-B14F-4D97-AF65-F5344CB8AC3E}">
        <p14:creationId xmlns:p14="http://schemas.microsoft.com/office/powerpoint/2010/main" val="410654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23</a:t>
            </a:fld>
            <a:endParaRPr lang="nb-NO"/>
          </a:p>
        </p:txBody>
      </p:sp>
    </p:spTree>
    <p:extLst>
      <p:ext uri="{BB962C8B-B14F-4D97-AF65-F5344CB8AC3E}">
        <p14:creationId xmlns:p14="http://schemas.microsoft.com/office/powerpoint/2010/main" val="530644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ssholder for lysbilde 1">
            <a:extLst>
              <a:ext uri="{FF2B5EF4-FFF2-40B4-BE49-F238E27FC236}">
                <a16:creationId xmlns:a16="http://schemas.microsoft.com/office/drawing/2014/main" id="{11D115BB-187B-9ED1-C0A4-D0E90DA261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ssholder for notater 2">
            <a:extLst>
              <a:ext uri="{FF2B5EF4-FFF2-40B4-BE49-F238E27FC236}">
                <a16:creationId xmlns:a16="http://schemas.microsoft.com/office/drawing/2014/main" id="{70393116-BB00-A277-ED35-B9A8B9A5EE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I saken som legges frem for Hovedutvalget for utdanning 20. februar er det et kunnskapsgrunnlag som blant annet belyser elevtallsutvikling, arbeidskraftbehov, og økonomiske rammebetingelser.</a:t>
            </a:r>
          </a:p>
        </p:txBody>
      </p:sp>
    </p:spTree>
    <p:extLst>
      <p:ext uri="{BB962C8B-B14F-4D97-AF65-F5344CB8AC3E}">
        <p14:creationId xmlns:p14="http://schemas.microsoft.com/office/powerpoint/2010/main" val="1765073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ssholder for lysbilde 1">
            <a:extLst>
              <a:ext uri="{FF2B5EF4-FFF2-40B4-BE49-F238E27FC236}">
                <a16:creationId xmlns:a16="http://schemas.microsoft.com/office/drawing/2014/main" id="{11D115BB-187B-9ED1-C0A4-D0E90DA261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ssholder for notater 2">
            <a:extLst>
              <a:ext uri="{FF2B5EF4-FFF2-40B4-BE49-F238E27FC236}">
                <a16:creationId xmlns:a16="http://schemas.microsoft.com/office/drawing/2014/main" id="{70393116-BB00-A277-ED35-B9A8B9A5EE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b-NO" altLang="nb-NO"/>
          </a:p>
        </p:txBody>
      </p:sp>
    </p:spTree>
    <p:extLst>
      <p:ext uri="{BB962C8B-B14F-4D97-AF65-F5344CB8AC3E}">
        <p14:creationId xmlns:p14="http://schemas.microsoft.com/office/powerpoint/2010/main" val="327465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a:t>Areal- og naturregnskapet ble lansert på verdens våtmarsdag 2. februar.   </a:t>
            </a:r>
          </a:p>
          <a:p>
            <a:r>
              <a:rPr lang="nb-NO"/>
              <a:t> </a:t>
            </a:r>
            <a:endParaRPr lang="nb-NO">
              <a:cs typeface="Calibri"/>
            </a:endParaRPr>
          </a:p>
          <a:p>
            <a:r>
              <a:rPr lang="nb-NO"/>
              <a:t>Innlandet fylkeskommune har utarbeidet et areal- og naturregnskap som skal bidra til en bærekraftig arealforvaltning i kommunene i regionen.</a:t>
            </a:r>
            <a:endParaRPr lang="nb-NO">
              <a:cs typeface="Calibri"/>
            </a:endParaRPr>
          </a:p>
        </p:txBody>
      </p:sp>
      <p:sp>
        <p:nvSpPr>
          <p:cNvPr id="4" name="Plassholder for lysbilde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97838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2400">
                <a:effectLst/>
                <a:latin typeface="Calibri" panose="020F0502020204030204" pitchFamily="34" charset="0"/>
                <a:ea typeface="Times New Roman" panose="02020603050405020304" pitchFamily="18" charset="0"/>
              </a:rPr>
              <a:t>I 2022 bestemte fylkestinget at det skal utarbeides et </a:t>
            </a:r>
            <a:r>
              <a:rPr lang="nb-NO" sz="2400" err="1">
                <a:effectLst/>
                <a:latin typeface="Calibri" panose="020F0502020204030204" pitchFamily="34" charset="0"/>
                <a:ea typeface="Times New Roman" panose="02020603050405020304" pitchFamily="18" charset="0"/>
              </a:rPr>
              <a:t>arealregnskap</a:t>
            </a:r>
            <a:r>
              <a:rPr lang="nb-NO" sz="2400">
                <a:effectLst/>
                <a:latin typeface="Calibri" panose="020F0502020204030204" pitchFamily="34" charset="0"/>
                <a:ea typeface="Times New Roman" panose="02020603050405020304" pitchFamily="18" charset="0"/>
              </a:rPr>
              <a:t> i Innlandet fylke.</a:t>
            </a:r>
          </a:p>
          <a:p>
            <a:r>
              <a:rPr lang="nb-NO" sz="2400">
                <a:effectLst/>
                <a:latin typeface="Calibri" panose="020F0502020204030204" pitchFamily="34" charset="0"/>
                <a:ea typeface="Times New Roman" panose="02020603050405020304" pitchFamily="18" charset="0"/>
              </a:rPr>
              <a:t>Arealregnskapet skal gi en oversikt over hva vi har av arealer, samt ta inn over seg den spesielle status som jord og skog har i vårt fylke.</a:t>
            </a:r>
          </a:p>
          <a:p>
            <a:endParaRPr lang="nb-NO" sz="2400">
              <a:effectLst/>
              <a:latin typeface="Calibri" panose="020F0502020204030204" pitchFamily="34" charset="0"/>
              <a:ea typeface="Times New Roman" panose="02020603050405020304" pitchFamily="18" charset="0"/>
            </a:endParaRPr>
          </a:p>
          <a:p>
            <a:r>
              <a:rPr lang="nb-NO" sz="2400">
                <a:effectLst/>
                <a:latin typeface="Calibri" panose="020F0502020204030204" pitchFamily="34" charset="0"/>
                <a:ea typeface="Times New Roman" panose="02020603050405020304" pitchFamily="18" charset="0"/>
              </a:rPr>
              <a:t>På nasjonalt nivå har regnskapstanken for arealene våre lenge hatt et visst fokus, helt fra 70-tallet og fram til i dag.</a:t>
            </a:r>
          </a:p>
          <a:p>
            <a:endParaRPr lang="nb-NO" sz="2400">
              <a:effectLst/>
              <a:latin typeface="Calibri" panose="020F0502020204030204" pitchFamily="34" charset="0"/>
              <a:ea typeface="Times New Roman" panose="02020603050405020304" pitchFamily="18" charset="0"/>
            </a:endParaRPr>
          </a:p>
          <a:p>
            <a:r>
              <a:rPr lang="nb-NO" sz="2400">
                <a:effectLst/>
                <a:latin typeface="Calibri" panose="020F0502020204030204" pitchFamily="34" charset="0"/>
                <a:ea typeface="Times New Roman" panose="02020603050405020304" pitchFamily="18" charset="0"/>
              </a:rPr>
              <a:t>Vi har fra regjeringen tydelige forventninger til hva vi skal gjøre både på regionalt og kommunalt nivå, og der nevnes </a:t>
            </a:r>
            <a:r>
              <a:rPr lang="nb-NO" sz="2400" err="1">
                <a:effectLst/>
                <a:latin typeface="Calibri" panose="020F0502020204030204" pitchFamily="34" charset="0"/>
                <a:ea typeface="Times New Roman" panose="02020603050405020304" pitchFamily="18" charset="0"/>
              </a:rPr>
              <a:t>arealregnskap</a:t>
            </a:r>
            <a:r>
              <a:rPr lang="nb-NO" sz="2400">
                <a:effectLst/>
                <a:latin typeface="Calibri" panose="020F0502020204030204" pitchFamily="34" charset="0"/>
                <a:ea typeface="Times New Roman" panose="02020603050405020304" pitchFamily="18" charset="0"/>
              </a:rPr>
              <a:t> spesifikt som et verktøy i kunnskapsgrunnlaget vårt.</a:t>
            </a:r>
            <a:endParaRPr lang="nb-NO" sz="2400">
              <a:latin typeface="Times New Roman" panose="02020603050405020304" pitchFamily="18" charset="0"/>
              <a:ea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3</a:t>
            </a:fld>
            <a:endParaRPr lang="nb-NO"/>
          </a:p>
        </p:txBody>
      </p:sp>
    </p:spTree>
    <p:extLst>
      <p:ext uri="{BB962C8B-B14F-4D97-AF65-F5344CB8AC3E}">
        <p14:creationId xmlns:p14="http://schemas.microsoft.com/office/powerpoint/2010/main" val="341560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a:p>
          <a:p>
            <a:r>
              <a:rPr lang="nb-NO"/>
              <a:t>I sum, med disse datakildene har vi som mål å si noe om arealet vårt.</a:t>
            </a:r>
          </a:p>
          <a:p>
            <a:r>
              <a:rPr lang="nb-NO"/>
              <a:t>-Hva består arealene av? Hva er skog, hva er barmark/fjell, vann, myr osv.?</a:t>
            </a:r>
          </a:p>
          <a:p>
            <a:r>
              <a:rPr lang="nb-NO"/>
              <a:t>-Tilstand: Har arealene høy bonitet m.m.</a:t>
            </a:r>
          </a:p>
          <a:p>
            <a:r>
              <a:rPr lang="nb-NO"/>
              <a:t>-Hva bruker vi arealene til? Hva er landbruk, næring, boliger, hytter osv.?</a:t>
            </a:r>
          </a:p>
          <a:p>
            <a:r>
              <a:rPr lang="nb-NO"/>
              <a:t>-Hva planlegger vi å bruke arealene til?</a:t>
            </a:r>
          </a:p>
        </p:txBody>
      </p:sp>
      <p:sp>
        <p:nvSpPr>
          <p:cNvPr id="4" name="Plassholder for lysbildenummer 3"/>
          <p:cNvSpPr>
            <a:spLocks noGrp="1"/>
          </p:cNvSpPr>
          <p:nvPr>
            <p:ph type="sldNum" sz="quarter" idx="5"/>
          </p:nvPr>
        </p:nvSpPr>
        <p:spPr/>
        <p:txBody>
          <a:bodyPr/>
          <a:lstStyle/>
          <a:p>
            <a:fld id="{F81233FB-0A22-4898-8978-659F524351BA}" type="slidenum">
              <a:rPr lang="nb-NO" smtClean="0"/>
              <a:t>4</a:t>
            </a:fld>
            <a:endParaRPr lang="nb-NO"/>
          </a:p>
        </p:txBody>
      </p:sp>
    </p:spTree>
    <p:extLst>
      <p:ext uri="{BB962C8B-B14F-4D97-AF65-F5344CB8AC3E}">
        <p14:creationId xmlns:p14="http://schemas.microsoft.com/office/powerpoint/2010/main" val="322397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rPr>
              <a:t>I tillegg kan areal- og naturregnskapet brukes til å tydeliggjøre behovet for «planvask». Innlandet har cirka 8 000 reguleringsplaner i alt i våre 46 kommuner. Halvparten er disse planene er over 20 år gamle. Vi har i dag mer kunnskap om verdien av ulike arealtyper. Kommunene bør ha en planlegging tilpasset dagens og fremtidens behov, og ta ut eller redusere omfanget av utbyggingsarealer som ikke lenger er aktuelle. Det er nasjonale forventninger til at </a:t>
            </a:r>
            <a:r>
              <a:rPr lang="nb-NO" sz="1800" b="1">
                <a:effectLst/>
                <a:latin typeface="Calibri" panose="020F0502020204030204" pitchFamily="34" charset="0"/>
                <a:ea typeface="Calibri" panose="020F0502020204030204" pitchFamily="34" charset="0"/>
              </a:rPr>
              <a:t>kommuner vurderer tidligere vedtatt arealbruk. </a:t>
            </a:r>
          </a:p>
          <a:p>
            <a:endParaRPr lang="nb-NO"/>
          </a:p>
        </p:txBody>
      </p:sp>
      <p:sp>
        <p:nvSpPr>
          <p:cNvPr id="4" name="Plassholder for lysbildenummer 3"/>
          <p:cNvSpPr>
            <a:spLocks noGrp="1"/>
          </p:cNvSpPr>
          <p:nvPr>
            <p:ph type="sldNum" sz="quarter" idx="5"/>
          </p:nvPr>
        </p:nvSpPr>
        <p:spPr/>
        <p:txBody>
          <a:bodyPr/>
          <a:lstStyle/>
          <a:p>
            <a:fld id="{F81233FB-0A22-4898-8978-659F524351BA}" type="slidenum">
              <a:rPr lang="nb-NO" smtClean="0"/>
              <a:t>5</a:t>
            </a:fld>
            <a:endParaRPr lang="nb-NO"/>
          </a:p>
        </p:txBody>
      </p:sp>
    </p:spTree>
    <p:extLst>
      <p:ext uri="{BB962C8B-B14F-4D97-AF65-F5344CB8AC3E}">
        <p14:creationId xmlns:p14="http://schemas.microsoft.com/office/powerpoint/2010/main" val="87611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333333"/>
                </a:solidFill>
                <a:effectLst/>
                <a:latin typeface="Open Sans" panose="020B0606030504020204" pitchFamily="34" charset="0"/>
              </a:rPr>
              <a:t>Stortingsmeldingen om Nasjonal transportplan 2022–2033 er en plan for hvordan man de neste tolv årene skal arbeide i retning av det overordnede målet for transportsektoren, som er: Et effektivt, miljøvennlig og trygt transportsystem i 2050.</a:t>
            </a:r>
          </a:p>
          <a:p>
            <a:endParaRPr lang="nb-NO" b="0" i="0">
              <a:solidFill>
                <a:srgbClr val="333333"/>
              </a:solidFill>
              <a:effectLst/>
              <a:latin typeface="Open Sans" panose="020B0606030504020204" pitchFamily="34" charset="0"/>
            </a:endParaRPr>
          </a:p>
          <a:p>
            <a:r>
              <a:rPr lang="nb-NO" b="0" i="0">
                <a:solidFill>
                  <a:srgbClr val="333333"/>
                </a:solidFill>
                <a:effectLst/>
                <a:latin typeface="Open Sans" panose="020B0606030504020204" pitchFamily="34" charset="0"/>
              </a:rPr>
              <a:t>12 </a:t>
            </a:r>
            <a:r>
              <a:rPr lang="nb-NO" b="0" i="0" err="1">
                <a:solidFill>
                  <a:srgbClr val="333333"/>
                </a:solidFill>
                <a:effectLst/>
                <a:latin typeface="Open Sans" panose="020B0606030504020204" pitchFamily="34" charset="0"/>
              </a:rPr>
              <a:t>årig</a:t>
            </a:r>
            <a:r>
              <a:rPr lang="nb-NO" b="0" i="0">
                <a:solidFill>
                  <a:srgbClr val="333333"/>
                </a:solidFill>
                <a:effectLst/>
                <a:latin typeface="Open Sans" panose="020B0606030504020204" pitchFamily="34" charset="0"/>
              </a:rPr>
              <a:t> planperspektiv – </a:t>
            </a:r>
          </a:p>
          <a:p>
            <a:r>
              <a:rPr lang="nb-NO" b="0" i="0">
                <a:solidFill>
                  <a:srgbClr val="333333"/>
                </a:solidFill>
                <a:effectLst/>
                <a:latin typeface="Open Sans" panose="020B0606030504020204" pitchFamily="34" charset="0"/>
              </a:rPr>
              <a:t>Har en ramme på 1000 </a:t>
            </a:r>
            <a:r>
              <a:rPr lang="nb-NO" b="0" i="0" err="1">
                <a:solidFill>
                  <a:srgbClr val="333333"/>
                </a:solidFill>
                <a:effectLst/>
                <a:latin typeface="Open Sans" panose="020B0606030504020204" pitchFamily="34" charset="0"/>
              </a:rPr>
              <a:t>mrd</a:t>
            </a:r>
            <a:r>
              <a:rPr lang="nb-NO" b="0" i="0">
                <a:solidFill>
                  <a:srgbClr val="333333"/>
                </a:solidFill>
                <a:effectLst/>
                <a:latin typeface="Open Sans" panose="020B0606030504020204" pitchFamily="34" charset="0"/>
              </a:rPr>
              <a:t> kr. </a:t>
            </a:r>
          </a:p>
          <a:p>
            <a:endParaRPr lang="nb-NO" b="0" i="0">
              <a:solidFill>
                <a:srgbClr val="333333"/>
              </a:solidFill>
              <a:effectLst/>
              <a:latin typeface="Open Sans" panose="020B0606030504020204" pitchFamily="34" charset="0"/>
            </a:endParaRPr>
          </a:p>
          <a:p>
            <a:r>
              <a:rPr lang="nb-NO" b="0" i="0">
                <a:solidFill>
                  <a:srgbClr val="333333"/>
                </a:solidFill>
                <a:effectLst/>
                <a:latin typeface="Open Sans" panose="020B0606030504020204" pitchFamily="34" charset="0"/>
              </a:rPr>
              <a:t>Fylkeskommunen høringsinstans og regional utviklingsaktør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63E71-6A95-41E5-8214-DF0F3FF5CD5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32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643D0-6814-4D99-AA3B-CD97445D65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97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13</a:t>
            </a:fld>
            <a:endParaRPr lang="nb-NO"/>
          </a:p>
        </p:txBody>
      </p:sp>
    </p:spTree>
    <p:extLst>
      <p:ext uri="{BB962C8B-B14F-4D97-AF65-F5344CB8AC3E}">
        <p14:creationId xmlns:p14="http://schemas.microsoft.com/office/powerpoint/2010/main" val="141985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Kampanje</a:t>
            </a:r>
            <a:r>
              <a:rPr lang="nb-NO"/>
              <a:t>:</a:t>
            </a:r>
          </a:p>
          <a:p>
            <a:endParaRPr lang="nb-NO"/>
          </a:p>
          <a:p>
            <a:pPr>
              <a:lnSpc>
                <a:spcPct val="90000"/>
              </a:lnSpc>
            </a:pPr>
            <a:r>
              <a:rPr lang="nb-NO" sz="1200"/>
              <a:t>Kampanjestart 12. februar</a:t>
            </a:r>
          </a:p>
          <a:p>
            <a:pPr>
              <a:lnSpc>
                <a:spcPct val="90000"/>
              </a:lnSpc>
            </a:pPr>
            <a:r>
              <a:rPr lang="nb-NO" sz="1200"/>
              <a:t>Pressemelding til diverse medier i Innlandet</a:t>
            </a:r>
          </a:p>
          <a:p>
            <a:pPr>
              <a:lnSpc>
                <a:spcPct val="90000"/>
              </a:lnSpc>
            </a:pPr>
            <a:r>
              <a:rPr lang="nb-NO" sz="1200"/>
              <a:t>Annonsering i nettaviser, papiraviser, sosiale medier og kino</a:t>
            </a:r>
          </a:p>
          <a:p>
            <a:pPr>
              <a:lnSpc>
                <a:spcPct val="90000"/>
              </a:lnSpc>
            </a:pPr>
            <a:r>
              <a:rPr lang="nb-NO" sz="1200"/>
              <a:t>Utvendig reklame på busser</a:t>
            </a:r>
          </a:p>
          <a:p>
            <a:pPr>
              <a:lnSpc>
                <a:spcPct val="90000"/>
              </a:lnSpc>
            </a:pPr>
            <a:r>
              <a:rPr lang="nb-NO" sz="1200"/>
              <a:t>Egne kanaler: nettsider, sosiale medier og skjermer </a:t>
            </a:r>
          </a:p>
          <a:p>
            <a:pPr>
              <a:lnSpc>
                <a:spcPct val="90000"/>
              </a:lnSpc>
            </a:pPr>
            <a:r>
              <a:rPr lang="nb-NO" sz="1200"/>
              <a:t>Stand på skysstasjoner</a:t>
            </a:r>
          </a:p>
          <a:p>
            <a:endParaRPr lang="nb-NO"/>
          </a:p>
        </p:txBody>
      </p:sp>
      <p:sp>
        <p:nvSpPr>
          <p:cNvPr id="4" name="Plassholder for lysbildenummer 3"/>
          <p:cNvSpPr>
            <a:spLocks noGrp="1"/>
          </p:cNvSpPr>
          <p:nvPr>
            <p:ph type="sldNum" sz="quarter" idx="5"/>
          </p:nvPr>
        </p:nvSpPr>
        <p:spPr/>
        <p:txBody>
          <a:bodyPr/>
          <a:lstStyle/>
          <a:p>
            <a:fld id="{BE727610-D7B9-AE42-B107-DA0E3EF5C8CB}" type="slidenum">
              <a:rPr lang="nb-NO" smtClean="0"/>
              <a:t>14</a:t>
            </a:fld>
            <a:endParaRPr lang="nb-NO"/>
          </a:p>
        </p:txBody>
      </p:sp>
    </p:spTree>
    <p:extLst>
      <p:ext uri="{BB962C8B-B14F-4D97-AF65-F5344CB8AC3E}">
        <p14:creationId xmlns:p14="http://schemas.microsoft.com/office/powerpoint/2010/main" val="1941480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1">
    <p:spTree>
      <p:nvGrpSpPr>
        <p:cNvPr id="1" name=""/>
        <p:cNvGrpSpPr/>
        <p:nvPr/>
      </p:nvGrpSpPr>
      <p:grpSpPr>
        <a:xfrm>
          <a:off x="0" y="0"/>
          <a:ext cx="0" cy="0"/>
          <a:chOff x="0" y="0"/>
          <a:chExt cx="0" cy="0"/>
        </a:xfrm>
      </p:grpSpPr>
      <p:sp>
        <p:nvSpPr>
          <p:cNvPr id="9" name="Rektangel 8"/>
          <p:cNvSpPr/>
          <p:nvPr/>
        </p:nvSpPr>
        <p:spPr>
          <a:xfrm>
            <a:off x="0" y="0"/>
            <a:ext cx="12192000" cy="6857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1793640"/>
            <a:ext cx="10515600" cy="1054100"/>
          </a:xfrm>
          <a:prstGeom prst="rect">
            <a:avLst/>
          </a:prstGeom>
        </p:spPr>
        <p:txBody>
          <a:bodyPr vert="horz" lIns="91440" tIns="45720" rIns="91440" bIns="45720" rtlCol="0" anchor="ctr">
            <a:normAutofit/>
          </a:bodyPr>
          <a:lstStyle>
            <a:lvl1pPr algn="ctr">
              <a:defRPr sz="4800" b="1">
                <a:solidFill>
                  <a:schemeClr val="bg1"/>
                </a:solidFill>
              </a:defRPr>
            </a:lvl1pPr>
          </a:lstStyle>
          <a:p>
            <a:r>
              <a:rPr lang="nb-NO"/>
              <a:t>Klikk for å redigere tittelstil</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2533"/>
            <a:ext cx="5218545" cy="3015466"/>
          </a:xfrm>
          <a:prstGeom prst="rect">
            <a:avLst/>
          </a:prstGeom>
        </p:spPr>
      </p:pic>
      <p:sp>
        <p:nvSpPr>
          <p:cNvPr id="17" name="Plassholder for tekst 16"/>
          <p:cNvSpPr>
            <a:spLocks noGrp="1"/>
          </p:cNvSpPr>
          <p:nvPr>
            <p:ph type="body" sz="quarter" idx="10"/>
          </p:nvPr>
        </p:nvSpPr>
        <p:spPr>
          <a:xfrm>
            <a:off x="838200" y="3136665"/>
            <a:ext cx="10515600" cy="1250950"/>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Klikk for å redigere tekststiler i malen</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13" y="224653"/>
            <a:ext cx="2563669" cy="1045306"/>
          </a:xfrm>
          <a:prstGeom prst="rect">
            <a:avLst/>
          </a:prstGeom>
        </p:spPr>
      </p:pic>
    </p:spTree>
    <p:extLst>
      <p:ext uri="{BB962C8B-B14F-4D97-AF65-F5344CB8AC3E}">
        <p14:creationId xmlns:p14="http://schemas.microsoft.com/office/powerpoint/2010/main" val="395520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2/13/2024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361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933F0B-64D7-4153-BF0B-491A7D7FED5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488EC38-5943-48F2-A14A-B0B6A5E6E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119D132-686D-4052-93B5-A048BC2D9485}"/>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7E1B4114-0957-4047-9157-121ED14BF04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DCC2A77-651B-431E-A553-733ECC6C476C}"/>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289387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B6A192-CE74-4FBD-B437-C18B1ED92DE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9BD62AC-5D18-4A75-AC7A-9823A1D8442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74A412-EAD2-4B54-B8C8-D2E5AE1CA0DA}"/>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A49561A8-F645-4C9A-B564-6BE35D76DC4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C91EF99-B08E-4F61-84AA-9F8C834B1638}"/>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401606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43B114-E3CB-4E31-BF9B-01E5ED50C9A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63C1AB1-1E1F-4928-B4A5-1D93123103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6B06954-EA47-426E-A017-A456DC4C124B}"/>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E114D843-5650-454A-9C23-988C7991F3E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AE194B1-FE7D-48D9-AF66-37FE0919A0E8}"/>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105408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A64AFD-C8CC-4E66-83FE-37AA1B49637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0830D39-FEEA-4F28-823E-D8B91400843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BCC1DE8-3F14-442A-A71E-4DA918390EA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8745691-3941-4E02-B592-AD901965DD4C}"/>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6" name="Plassholder for bunntekst 5">
            <a:extLst>
              <a:ext uri="{FF2B5EF4-FFF2-40B4-BE49-F238E27FC236}">
                <a16:creationId xmlns:a16="http://schemas.microsoft.com/office/drawing/2014/main" id="{5779958C-831F-47AD-8D83-7AE0D1AC737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1708570-F103-4967-A894-7E7196A97F66}"/>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252137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5A9DDF-4EDB-4F68-BF24-973A2947AC0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CDA1008-A9C0-4864-AFD8-2BCDEA148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4D74E6B-A281-4239-AD5F-1FF4431DEDC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7772FCD-F8D7-401C-B712-13283F8C8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8D5C8A2-790E-4ECB-AEA9-FDC770E6E41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4375B74-BD82-4D74-A97C-5589DFBF2C1E}"/>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8" name="Plassholder for bunntekst 7">
            <a:extLst>
              <a:ext uri="{FF2B5EF4-FFF2-40B4-BE49-F238E27FC236}">
                <a16:creationId xmlns:a16="http://schemas.microsoft.com/office/drawing/2014/main" id="{74304260-5465-44DD-A19B-2E8DA52C145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8641AB4-E440-4837-B555-02781D68984C}"/>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2969149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FB7442-142C-4FD2-9534-9C54BB23FEF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34902C9-5820-4FAE-8F2B-7A3C2A4D1CD2}"/>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4" name="Plassholder for bunntekst 3">
            <a:extLst>
              <a:ext uri="{FF2B5EF4-FFF2-40B4-BE49-F238E27FC236}">
                <a16:creationId xmlns:a16="http://schemas.microsoft.com/office/drawing/2014/main" id="{1B8B3ABD-D1D7-427A-9B28-1CCBD96F417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E5CCAA-C8B5-4DA7-9BAC-D474B38CFDF3}"/>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149824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546CC8E-B0EB-45CD-91FE-F4A5A1D67E4B}"/>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3" name="Plassholder for bunntekst 2">
            <a:extLst>
              <a:ext uri="{FF2B5EF4-FFF2-40B4-BE49-F238E27FC236}">
                <a16:creationId xmlns:a16="http://schemas.microsoft.com/office/drawing/2014/main" id="{14EFE70B-F566-41DB-B067-C4A24DB79CD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8E1F8F5-2C01-4B8F-86E0-A0AD672905F8}"/>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405286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FD70FD-9F9C-43CE-BDA2-FE169413ED0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1AFF8E-273D-48D2-ABF6-5C2F47D6B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4CDEE53-95B8-4164-A776-1BD6F8E0D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8FCF80E-38F5-4223-934D-F336E0236DEB}"/>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6" name="Plassholder for bunntekst 5">
            <a:extLst>
              <a:ext uri="{FF2B5EF4-FFF2-40B4-BE49-F238E27FC236}">
                <a16:creationId xmlns:a16="http://schemas.microsoft.com/office/drawing/2014/main" id="{69280564-DFF8-4934-9F80-0C6A0EA36E5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061E398-B791-4A10-8A2C-249675444A9D}"/>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1488825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B0CAC-9BF3-45BB-9890-0FF84DE8D71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E80F05-791E-4623-95FB-B33C1EBE1C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1CA0B84B-2399-4EAC-A4F4-300540277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1869549-8785-4131-B332-F39CFC337E21}"/>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6" name="Plassholder for bunntekst 5">
            <a:extLst>
              <a:ext uri="{FF2B5EF4-FFF2-40B4-BE49-F238E27FC236}">
                <a16:creationId xmlns:a16="http://schemas.microsoft.com/office/drawing/2014/main" id="{4420C42D-2592-4ADC-996A-0B2924EC862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F2E4074-C1FC-4D90-8AA9-DB4A44A74850}"/>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207401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nhold">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0" name="Plassholder for tekst 8"/>
          <p:cNvSpPr>
            <a:spLocks noGrp="1"/>
          </p:cNvSpPr>
          <p:nvPr>
            <p:ph type="body" sz="quarter" idx="10"/>
          </p:nvPr>
        </p:nvSpPr>
        <p:spPr>
          <a:xfrm>
            <a:off x="838200" y="1892135"/>
            <a:ext cx="10515600" cy="356439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60267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652868-5895-4F87-98E3-2A307E1EAC7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32F5BC9-0690-426C-B8BB-2C2AB8E4120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BFED31-FCA4-443A-A2D2-7D7593F63355}"/>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33216711-5E72-41ED-A20D-A458FAF097A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9B133E-9AAC-4130-BD69-11E525A0E722}"/>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214600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11BF8B7-2696-44E8-B52E-46C7E34FC3CC}"/>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1C0EB38-4AC5-4D9E-8283-5440530F2CF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818123B-D543-4E38-950A-4C372A1137AE}"/>
              </a:ext>
            </a:extLst>
          </p:cNvPr>
          <p:cNvSpPr>
            <a:spLocks noGrp="1"/>
          </p:cNvSpPr>
          <p:nvPr>
            <p:ph type="dt" sz="half" idx="10"/>
          </p:nvPr>
        </p:nvSpPr>
        <p:spPr/>
        <p:txBody>
          <a:body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1D396446-EF27-4E04-BFA7-75A915932B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930BEA6-27E8-4C3A-AE22-80FB3A141F93}"/>
              </a:ext>
            </a:extLst>
          </p:cNvPr>
          <p:cNvSpPr>
            <a:spLocks noGrp="1"/>
          </p:cNvSpPr>
          <p:nvPr>
            <p:ph type="sldNum" sz="quarter" idx="12"/>
          </p:nvPr>
        </p:nvSpPr>
        <p:spPr/>
        <p:txBody>
          <a:bodyPr/>
          <a:lstStyle/>
          <a:p>
            <a:fld id="{5D584520-F46C-456F-AE0B-8D11E814AE83}" type="slidenum">
              <a:rPr lang="nb-NO" smtClean="0"/>
              <a:t>‹#›</a:t>
            </a:fld>
            <a:endParaRPr lang="nb-NO"/>
          </a:p>
        </p:txBody>
      </p:sp>
    </p:spTree>
    <p:extLst>
      <p:ext uri="{BB962C8B-B14F-4D97-AF65-F5344CB8AC3E}">
        <p14:creationId xmlns:p14="http://schemas.microsoft.com/office/powerpoint/2010/main" val="80798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nhold 2 spalter">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838200" y="1892135"/>
            <a:ext cx="3952875" cy="3564392"/>
          </a:xfrm>
        </p:spPr>
        <p:txBody>
          <a:bodyPr/>
          <a:lstStyle/>
          <a:p>
            <a:r>
              <a:rPr lang="nb-NO"/>
              <a:t>Klikk på ikonet for å legge til et bilde</a:t>
            </a:r>
          </a:p>
        </p:txBody>
      </p:sp>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3" name="Plassholder for innhold 3"/>
          <p:cNvSpPr>
            <a:spLocks noGrp="1"/>
          </p:cNvSpPr>
          <p:nvPr>
            <p:ph sz="quarter" idx="15"/>
          </p:nvPr>
        </p:nvSpPr>
        <p:spPr>
          <a:xfrm>
            <a:off x="5057775" y="1892135"/>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0595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nhold 2 spalter 2">
    <p:spTree>
      <p:nvGrpSpPr>
        <p:cNvPr id="1" name=""/>
        <p:cNvGrpSpPr/>
        <p:nvPr/>
      </p:nvGrpSpPr>
      <p:grpSpPr>
        <a:xfrm>
          <a:off x="0" y="0"/>
          <a:ext cx="0" cy="0"/>
          <a:chOff x="0" y="0"/>
          <a:chExt cx="0" cy="0"/>
        </a:xfrm>
      </p:grpSpPr>
      <p:sp>
        <p:nvSpPr>
          <p:cNvPr id="12"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7400925" y="1873662"/>
            <a:ext cx="3952875" cy="3564392"/>
          </a:xfrm>
        </p:spPr>
        <p:txBody>
          <a:bodyPr/>
          <a:lstStyle/>
          <a:p>
            <a:r>
              <a:rPr lang="nb-NO"/>
              <a:t>Klikk på ikonet for å legge til et bilde</a:t>
            </a:r>
          </a:p>
        </p:txBody>
      </p:sp>
      <p:sp>
        <p:nvSpPr>
          <p:cNvPr id="13"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73966"/>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4" name="Plassholder for innhold 3"/>
          <p:cNvSpPr>
            <a:spLocks noGrp="1"/>
          </p:cNvSpPr>
          <p:nvPr>
            <p:ph sz="quarter" idx="15"/>
          </p:nvPr>
        </p:nvSpPr>
        <p:spPr>
          <a:xfrm>
            <a:off x="838200" y="1873662"/>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172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nhold 2 spalter 3">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3" name="Plassholder for innhold 3"/>
          <p:cNvSpPr>
            <a:spLocks noGrp="1"/>
          </p:cNvSpPr>
          <p:nvPr>
            <p:ph sz="quarter" idx="15" hasCustomPrompt="1"/>
          </p:nvPr>
        </p:nvSpPr>
        <p:spPr>
          <a:xfrm>
            <a:off x="6232850" y="1892135"/>
            <a:ext cx="5120950" cy="3557588"/>
          </a:xfrm>
        </p:spPr>
        <p:txBody>
          <a:bodyPr/>
          <a:lstStyle/>
          <a:p>
            <a:pPr lvl="0"/>
            <a:r>
              <a:rPr lang="nb-NO"/>
              <a:t>Rediger tekststiler i malen</a:t>
            </a:r>
          </a:p>
          <a:p>
            <a:pPr lvl="1"/>
            <a:r>
              <a:rPr lang="nb-NO"/>
              <a:t>Andre nivå</a:t>
            </a:r>
          </a:p>
          <a:p>
            <a:pPr lvl="2"/>
            <a:r>
              <a:rPr lang="nb-NO" err="1"/>
              <a:t>redje</a:t>
            </a:r>
            <a:r>
              <a:rPr lang="nb-NO"/>
              <a:t> nivå</a:t>
            </a:r>
          </a:p>
          <a:p>
            <a:pPr lvl="3"/>
            <a:r>
              <a:rPr lang="nb-NO"/>
              <a:t>Fjerde nivå</a:t>
            </a:r>
          </a:p>
          <a:p>
            <a:pPr lvl="4"/>
            <a:r>
              <a:rPr lang="nb-NO"/>
              <a:t>Femte nivå</a:t>
            </a:r>
          </a:p>
        </p:txBody>
      </p:sp>
      <p:sp>
        <p:nvSpPr>
          <p:cNvPr id="6" name="Plassholder for innhold 3">
            <a:extLst>
              <a:ext uri="{FF2B5EF4-FFF2-40B4-BE49-F238E27FC236}">
                <a16:creationId xmlns:a16="http://schemas.microsoft.com/office/drawing/2014/main" id="{6A173FF9-9E7D-4D6F-9FC8-7799B690E327}"/>
              </a:ext>
            </a:extLst>
          </p:cNvPr>
          <p:cNvSpPr>
            <a:spLocks noGrp="1"/>
          </p:cNvSpPr>
          <p:nvPr>
            <p:ph sz="quarter" idx="16"/>
          </p:nvPr>
        </p:nvSpPr>
        <p:spPr>
          <a:xfrm>
            <a:off x="838199" y="1892135"/>
            <a:ext cx="5120951"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396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nhold 3 spalt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CBCA700-E822-8546-BA53-CAD381523565}"/>
              </a:ext>
            </a:extLst>
          </p:cNvPr>
          <p:cNvSpPr>
            <a:spLocks noGrp="1"/>
          </p:cNvSpPr>
          <p:nvPr>
            <p:ph idx="1"/>
          </p:nvPr>
        </p:nvSpPr>
        <p:spPr>
          <a:xfrm>
            <a:off x="671652" y="4192876"/>
            <a:ext cx="2893291" cy="1122363"/>
          </a:xfrm>
        </p:spPr>
        <p:txBody>
          <a:bodyPr>
            <a:normAutofit/>
          </a:bodyPr>
          <a:lstStyle>
            <a:lvl1pPr marL="0" indent="0" algn="ctr">
              <a:buNone/>
              <a:defRPr sz="1600"/>
            </a:lvl1pPr>
          </a:lstStyle>
          <a:p>
            <a:pPr lvl="0"/>
            <a:r>
              <a:rPr lang="nb-NO"/>
              <a:t>Klikk for å redigere tekststiler i malen</a:t>
            </a:r>
          </a:p>
        </p:txBody>
      </p:sp>
      <p:sp>
        <p:nvSpPr>
          <p:cNvPr id="18" name="Plassholder for tekst 17">
            <a:extLst>
              <a:ext uri="{FF2B5EF4-FFF2-40B4-BE49-F238E27FC236}">
                <a16:creationId xmlns:a16="http://schemas.microsoft.com/office/drawing/2014/main" id="{24768D3A-B4C6-4846-93C7-5FD37A32839B}"/>
              </a:ext>
            </a:extLst>
          </p:cNvPr>
          <p:cNvSpPr>
            <a:spLocks noGrp="1"/>
          </p:cNvSpPr>
          <p:nvPr>
            <p:ph type="body" sz="quarter" idx="10"/>
          </p:nvPr>
        </p:nvSpPr>
        <p:spPr>
          <a:xfrm>
            <a:off x="4648702" y="4206586"/>
            <a:ext cx="2894012" cy="1122362"/>
          </a:xfrm>
        </p:spPr>
        <p:txBody>
          <a:bodyPr>
            <a:noAutofit/>
          </a:bodyPr>
          <a:lstStyle>
            <a:lvl1pPr marL="0" indent="0" algn="ctr">
              <a:buNone/>
              <a:defRPr sz="1600"/>
            </a:lvl1pPr>
          </a:lstStyle>
          <a:p>
            <a:pPr lvl="0"/>
            <a:r>
              <a:rPr lang="nb-NO"/>
              <a:t>Klikk for å redigere tekststiler i malen</a:t>
            </a:r>
          </a:p>
        </p:txBody>
      </p:sp>
      <p:sp>
        <p:nvSpPr>
          <p:cNvPr id="20" name="Plassholder for tekst 19">
            <a:extLst>
              <a:ext uri="{FF2B5EF4-FFF2-40B4-BE49-F238E27FC236}">
                <a16:creationId xmlns:a16="http://schemas.microsoft.com/office/drawing/2014/main" id="{1C6F9580-4146-5B4D-9F2D-B0FE9E7AD5A2}"/>
              </a:ext>
            </a:extLst>
          </p:cNvPr>
          <p:cNvSpPr>
            <a:spLocks noGrp="1"/>
          </p:cNvSpPr>
          <p:nvPr>
            <p:ph type="body" sz="quarter" idx="11"/>
          </p:nvPr>
        </p:nvSpPr>
        <p:spPr>
          <a:xfrm>
            <a:off x="8626473" y="4197350"/>
            <a:ext cx="2894013" cy="1122362"/>
          </a:xfrm>
        </p:spPr>
        <p:txBody>
          <a:bodyPr>
            <a:noAutofit/>
          </a:bodyPr>
          <a:lstStyle>
            <a:lvl1pPr marL="0" indent="0" algn="ctr">
              <a:buNone/>
              <a:defRPr sz="1600"/>
            </a:lvl1pPr>
          </a:lstStyle>
          <a:p>
            <a:pPr lvl="0"/>
            <a:r>
              <a:rPr lang="nb-NO"/>
              <a:t>Klikk for å redigere tekststiler i malen</a:t>
            </a:r>
          </a:p>
        </p:txBody>
      </p:sp>
      <p:sp>
        <p:nvSpPr>
          <p:cNvPr id="25" name="Plassholder for tekst 24">
            <a:extLst>
              <a:ext uri="{FF2B5EF4-FFF2-40B4-BE49-F238E27FC236}">
                <a16:creationId xmlns:a16="http://schemas.microsoft.com/office/drawing/2014/main" id="{3209E090-8181-0247-8175-FD2288F857F9}"/>
              </a:ext>
            </a:extLst>
          </p:cNvPr>
          <p:cNvSpPr>
            <a:spLocks noGrp="1"/>
          </p:cNvSpPr>
          <p:nvPr>
            <p:ph type="body" sz="quarter" idx="12"/>
          </p:nvPr>
        </p:nvSpPr>
        <p:spPr>
          <a:xfrm>
            <a:off x="671652" y="3756602"/>
            <a:ext cx="2894012" cy="436563"/>
          </a:xfrm>
        </p:spPr>
        <p:txBody>
          <a:bodyPr>
            <a:noAutofit/>
          </a:bodyPr>
          <a:lstStyle>
            <a:lvl1pPr marL="0" indent="0" algn="ctr">
              <a:buNone/>
              <a:defRPr sz="1800" b="1"/>
            </a:lvl1pPr>
          </a:lstStyle>
          <a:p>
            <a:pPr lvl="0"/>
            <a:r>
              <a:rPr lang="nb-NO"/>
              <a:t>Klikk for å redigere tekststiler i malen</a:t>
            </a:r>
          </a:p>
        </p:txBody>
      </p:sp>
      <p:sp>
        <p:nvSpPr>
          <p:cNvPr id="26" name="Plassholder for tekst 24">
            <a:extLst>
              <a:ext uri="{FF2B5EF4-FFF2-40B4-BE49-F238E27FC236}">
                <a16:creationId xmlns:a16="http://schemas.microsoft.com/office/drawing/2014/main" id="{B3DDC085-2F7A-1941-9FC5-0F891B6971EC}"/>
              </a:ext>
            </a:extLst>
          </p:cNvPr>
          <p:cNvSpPr>
            <a:spLocks noGrp="1"/>
          </p:cNvSpPr>
          <p:nvPr>
            <p:ph type="body" sz="quarter" idx="13"/>
          </p:nvPr>
        </p:nvSpPr>
        <p:spPr>
          <a:xfrm>
            <a:off x="4648702" y="3756313"/>
            <a:ext cx="2894012" cy="436563"/>
          </a:xfrm>
        </p:spPr>
        <p:txBody>
          <a:bodyPr>
            <a:noAutofit/>
          </a:bodyPr>
          <a:lstStyle>
            <a:lvl1pPr marL="0" indent="0" algn="ctr">
              <a:buNone/>
              <a:defRPr sz="1800" b="1"/>
            </a:lvl1pPr>
          </a:lstStyle>
          <a:p>
            <a:pPr lvl="0"/>
            <a:r>
              <a:rPr lang="nb-NO"/>
              <a:t>Klikk for å redigere tekststiler i malen</a:t>
            </a:r>
          </a:p>
        </p:txBody>
      </p:sp>
      <p:sp>
        <p:nvSpPr>
          <p:cNvPr id="27" name="Plassholder for tekst 24">
            <a:extLst>
              <a:ext uri="{FF2B5EF4-FFF2-40B4-BE49-F238E27FC236}">
                <a16:creationId xmlns:a16="http://schemas.microsoft.com/office/drawing/2014/main" id="{D12C300D-76CB-DE4E-AB53-CF4F3A56A6F7}"/>
              </a:ext>
            </a:extLst>
          </p:cNvPr>
          <p:cNvSpPr>
            <a:spLocks noGrp="1"/>
          </p:cNvSpPr>
          <p:nvPr>
            <p:ph type="body" sz="quarter" idx="14"/>
          </p:nvPr>
        </p:nvSpPr>
        <p:spPr>
          <a:xfrm>
            <a:off x="8626182" y="3756312"/>
            <a:ext cx="2894012" cy="436563"/>
          </a:xfrm>
        </p:spPr>
        <p:txBody>
          <a:bodyPr>
            <a:noAutofit/>
          </a:bodyPr>
          <a:lstStyle>
            <a:lvl1pPr marL="0" indent="0" algn="ctr">
              <a:buNone/>
              <a:defRPr sz="1800" b="1"/>
            </a:lvl1pPr>
          </a:lstStyle>
          <a:p>
            <a:pPr lvl="0"/>
            <a:r>
              <a:rPr lang="nb-NO"/>
              <a:t>Klikk for å redigere tekststiler i malen</a:t>
            </a:r>
          </a:p>
        </p:txBody>
      </p:sp>
      <p:sp>
        <p:nvSpPr>
          <p:cNvPr id="29" name="Plassholder for bilde 28">
            <a:extLst>
              <a:ext uri="{FF2B5EF4-FFF2-40B4-BE49-F238E27FC236}">
                <a16:creationId xmlns:a16="http://schemas.microsoft.com/office/drawing/2014/main" id="{9D901454-00EF-F941-9DEF-C912F468EC11}"/>
              </a:ext>
            </a:extLst>
          </p:cNvPr>
          <p:cNvSpPr>
            <a:spLocks noGrp="1"/>
          </p:cNvSpPr>
          <p:nvPr>
            <p:ph type="pic" sz="quarter" idx="15"/>
          </p:nvPr>
        </p:nvSpPr>
        <p:spPr>
          <a:xfrm>
            <a:off x="670931" y="764163"/>
            <a:ext cx="2894012" cy="2962273"/>
          </a:xfrm>
        </p:spPr>
        <p:txBody>
          <a:bodyPr/>
          <a:lstStyle/>
          <a:p>
            <a:r>
              <a:rPr lang="nb-NO"/>
              <a:t>Klikk på ikonet for å legge til et bilde</a:t>
            </a:r>
          </a:p>
        </p:txBody>
      </p:sp>
      <p:sp>
        <p:nvSpPr>
          <p:cNvPr id="30" name="Plassholder for bilde 28">
            <a:extLst>
              <a:ext uri="{FF2B5EF4-FFF2-40B4-BE49-F238E27FC236}">
                <a16:creationId xmlns:a16="http://schemas.microsoft.com/office/drawing/2014/main" id="{20746FCF-CD86-9E40-8268-311A3B27A9AB}"/>
              </a:ext>
            </a:extLst>
          </p:cNvPr>
          <p:cNvSpPr>
            <a:spLocks noGrp="1"/>
          </p:cNvSpPr>
          <p:nvPr>
            <p:ph type="pic" sz="quarter" idx="16"/>
          </p:nvPr>
        </p:nvSpPr>
        <p:spPr>
          <a:xfrm>
            <a:off x="4648702" y="794039"/>
            <a:ext cx="2894012" cy="2962273"/>
          </a:xfrm>
        </p:spPr>
        <p:txBody>
          <a:bodyPr/>
          <a:lstStyle/>
          <a:p>
            <a:r>
              <a:rPr lang="nb-NO"/>
              <a:t>Klikk på ikonet for å legge til et bilde</a:t>
            </a:r>
          </a:p>
        </p:txBody>
      </p:sp>
      <p:sp>
        <p:nvSpPr>
          <p:cNvPr id="31" name="Plassholder for bilde 28">
            <a:extLst>
              <a:ext uri="{FF2B5EF4-FFF2-40B4-BE49-F238E27FC236}">
                <a16:creationId xmlns:a16="http://schemas.microsoft.com/office/drawing/2014/main" id="{0BDCBDE5-9EC4-1F42-A694-F170EEB596E1}"/>
              </a:ext>
            </a:extLst>
          </p:cNvPr>
          <p:cNvSpPr>
            <a:spLocks noGrp="1"/>
          </p:cNvSpPr>
          <p:nvPr>
            <p:ph type="pic" sz="quarter" idx="17"/>
          </p:nvPr>
        </p:nvSpPr>
        <p:spPr>
          <a:xfrm>
            <a:off x="8626182" y="789564"/>
            <a:ext cx="2894012" cy="2962273"/>
          </a:xfrm>
        </p:spPr>
        <p:txBody>
          <a:bodyPr/>
          <a:lstStyle/>
          <a:p>
            <a:r>
              <a:rPr lang="nb-NO"/>
              <a:t>Klikk på ikonet for å legge til et bilde</a:t>
            </a:r>
          </a:p>
        </p:txBody>
      </p:sp>
    </p:spTree>
    <p:extLst>
      <p:ext uri="{BB962C8B-B14F-4D97-AF65-F5344CB8AC3E}">
        <p14:creationId xmlns:p14="http://schemas.microsoft.com/office/powerpoint/2010/main" val="347215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12192000" cy="5943599"/>
          </a:xfrm>
        </p:spPr>
        <p:txBody>
          <a:bodyPr/>
          <a:lstStyle/>
          <a:p>
            <a:r>
              <a:rPr lang="nb-NO"/>
              <a:t>Klikk på ikonet for å legge til et bilde</a:t>
            </a:r>
          </a:p>
        </p:txBody>
      </p:sp>
    </p:spTree>
    <p:extLst>
      <p:ext uri="{BB962C8B-B14F-4D97-AF65-F5344CB8AC3E}">
        <p14:creationId xmlns:p14="http://schemas.microsoft.com/office/powerpoint/2010/main" val="353815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tellysbilde 2">
    <p:spTree>
      <p:nvGrpSpPr>
        <p:cNvPr id="1" name=""/>
        <p:cNvGrpSpPr/>
        <p:nvPr/>
      </p:nvGrpSpPr>
      <p:grpSpPr>
        <a:xfrm>
          <a:off x="0" y="0"/>
          <a:ext cx="0" cy="0"/>
          <a:chOff x="0" y="0"/>
          <a:chExt cx="0" cy="0"/>
        </a:xfrm>
      </p:grpSpPr>
      <p:sp>
        <p:nvSpPr>
          <p:cNvPr id="6" name="Rektangel 5"/>
          <p:cNvSpPr/>
          <p:nvPr/>
        </p:nvSpPr>
        <p:spPr>
          <a:xfrm>
            <a:off x="0" y="0"/>
            <a:ext cx="12192000" cy="6857999"/>
          </a:xfrm>
          <a:prstGeom prst="rect">
            <a:avLst/>
          </a:prstGeom>
          <a:solidFill>
            <a:srgbClr val="005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2B608A84-4715-4F48-B249-2305DA85366C}"/>
              </a:ext>
            </a:extLst>
          </p:cNvPr>
          <p:cNvPicPr>
            <a:picLocks noChangeAspect="1"/>
          </p:cNvPicPr>
          <p:nvPr/>
        </p:nvPicPr>
        <p:blipFill>
          <a:blip r:embed="rId2"/>
          <a:stretch>
            <a:fillRect/>
          </a:stretch>
        </p:blipFill>
        <p:spPr>
          <a:xfrm>
            <a:off x="3965402" y="1313187"/>
            <a:ext cx="4261196" cy="3552403"/>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5590"/>
            <a:ext cx="3448050" cy="1992409"/>
          </a:xfrm>
          <a:prstGeom prst="rect">
            <a:avLst/>
          </a:prstGeom>
        </p:spPr>
      </p:pic>
    </p:spTree>
    <p:extLst>
      <p:ext uri="{BB962C8B-B14F-4D97-AF65-F5344CB8AC3E}">
        <p14:creationId xmlns:p14="http://schemas.microsoft.com/office/powerpoint/2010/main" val="325453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tellysbilde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4876AA0-3881-CE41-817C-BF75E8F1B256}"/>
              </a:ext>
            </a:extLst>
          </p:cNvPr>
          <p:cNvPicPr>
            <a:picLocks noChangeAspect="1"/>
          </p:cNvPicPr>
          <p:nvPr/>
        </p:nvPicPr>
        <p:blipFill>
          <a:blip r:embed="rId2"/>
          <a:stretch>
            <a:fillRect/>
          </a:stretch>
        </p:blipFill>
        <p:spPr>
          <a:xfrm>
            <a:off x="0" y="0"/>
            <a:ext cx="12192000" cy="6858000"/>
          </a:xfrm>
          <a:prstGeom prst="rect">
            <a:avLst/>
          </a:prstGeom>
        </p:spPr>
      </p:pic>
      <p:pic>
        <p:nvPicPr>
          <p:cNvPr id="7" name="Bilde 6">
            <a:extLst>
              <a:ext uri="{FF2B5EF4-FFF2-40B4-BE49-F238E27FC236}">
                <a16:creationId xmlns:a16="http://schemas.microsoft.com/office/drawing/2014/main" id="{9B2812E1-532D-E241-8E3C-73C86CBC448D}"/>
              </a:ext>
            </a:extLst>
          </p:cNvPr>
          <p:cNvPicPr>
            <a:picLocks noChangeAspect="1"/>
          </p:cNvPicPr>
          <p:nvPr/>
        </p:nvPicPr>
        <p:blipFill>
          <a:blip r:embed="rId3"/>
          <a:stretch>
            <a:fillRect/>
          </a:stretch>
        </p:blipFill>
        <p:spPr>
          <a:xfrm>
            <a:off x="500515" y="281775"/>
            <a:ext cx="2047285" cy="834756"/>
          </a:xfrm>
          <a:prstGeom prst="rect">
            <a:avLst/>
          </a:prstGeom>
        </p:spPr>
      </p:pic>
      <p:sp>
        <p:nvSpPr>
          <p:cNvPr id="2" name="Tittel 1">
            <a:extLst>
              <a:ext uri="{FF2B5EF4-FFF2-40B4-BE49-F238E27FC236}">
                <a16:creationId xmlns:a16="http://schemas.microsoft.com/office/drawing/2014/main" id="{BC0FA0ED-0801-5C4A-B424-6ADC6FFE1AEF}"/>
              </a:ext>
            </a:extLst>
          </p:cNvPr>
          <p:cNvSpPr>
            <a:spLocks noGrp="1"/>
          </p:cNvSpPr>
          <p:nvPr>
            <p:ph type="ctrTitle"/>
          </p:nvPr>
        </p:nvSpPr>
        <p:spPr>
          <a:xfrm>
            <a:off x="1524000" y="1310911"/>
            <a:ext cx="9144000" cy="2199053"/>
          </a:xfrm>
        </p:spPr>
        <p:txBody>
          <a:bodyPr anchor="b">
            <a:normAutofit/>
          </a:bodyPr>
          <a:lstStyle>
            <a:lvl1pPr algn="ctr">
              <a:defRPr sz="3600">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B7014221-3092-8E4D-A7BE-BDD6FEA9F739}"/>
              </a:ext>
            </a:extLst>
          </p:cNvPr>
          <p:cNvSpPr>
            <a:spLocks noGrp="1"/>
          </p:cNvSpPr>
          <p:nvPr>
            <p:ph type="subTitle" idx="1"/>
          </p:nvPr>
        </p:nvSpPr>
        <p:spPr>
          <a:xfrm>
            <a:off x="1524000" y="3639434"/>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Tree>
    <p:extLst>
      <p:ext uri="{BB962C8B-B14F-4D97-AF65-F5344CB8AC3E}">
        <p14:creationId xmlns:p14="http://schemas.microsoft.com/office/powerpoint/2010/main" val="156561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22004"/>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94CCE55-90BB-6640-8F42-8512B2E6BDDD}"/>
              </a:ext>
            </a:extLst>
          </p:cNvPr>
          <p:cNvSpPr>
            <a:spLocks noGrp="1"/>
          </p:cNvSpPr>
          <p:nvPr>
            <p:ph type="body" idx="1"/>
          </p:nvPr>
        </p:nvSpPr>
        <p:spPr>
          <a:xfrm>
            <a:off x="838200" y="1821700"/>
            <a:ext cx="10515600" cy="3564392"/>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5" name="Rektangel 4"/>
          <p:cNvSpPr/>
          <p:nvPr/>
        </p:nvSpPr>
        <p:spPr>
          <a:xfrm>
            <a:off x="0" y="5952680"/>
            <a:ext cx="12192000" cy="914556"/>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349" y="6019199"/>
            <a:ext cx="2009775" cy="819462"/>
          </a:xfrm>
          <a:prstGeom prst="rect">
            <a:avLst/>
          </a:prstGeom>
        </p:spPr>
      </p:pic>
    </p:spTree>
    <p:extLst>
      <p:ext uri="{BB962C8B-B14F-4D97-AF65-F5344CB8AC3E}">
        <p14:creationId xmlns:p14="http://schemas.microsoft.com/office/powerpoint/2010/main" val="6196442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24" r:id="rId9"/>
    <p:sldLayoutId id="2147483725" r:id="rId10"/>
  </p:sldLayoutIdLst>
  <p:txStyles>
    <p:titleStyle>
      <a:lvl1pPr algn="l" defTabSz="914400" rtl="0" eaLnBrk="1" latinLnBrk="0" hangingPunct="1">
        <a:lnSpc>
          <a:spcPct val="90000"/>
        </a:lnSpc>
        <a:spcBef>
          <a:spcPct val="0"/>
        </a:spcBef>
        <a:buNone/>
        <a:defRPr sz="4000" b="1" kern="1200">
          <a:solidFill>
            <a:srgbClr val="00574F"/>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05ADB79-2FED-48E6-BC6D-314A9C3EF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2C3D87-38BF-42EC-82E6-CA7C777EB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46C919C-8EE1-4177-8B6C-F3E453AE8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B83C3-3C4F-47C9-B1EC-A8C8226B2835}" type="datetimeFigureOut">
              <a:rPr lang="nb-NO" smtClean="0"/>
              <a:t>13.02.2024</a:t>
            </a:fld>
            <a:endParaRPr lang="nb-NO"/>
          </a:p>
        </p:txBody>
      </p:sp>
      <p:sp>
        <p:nvSpPr>
          <p:cNvPr id="5" name="Plassholder for bunntekst 4">
            <a:extLst>
              <a:ext uri="{FF2B5EF4-FFF2-40B4-BE49-F238E27FC236}">
                <a16:creationId xmlns:a16="http://schemas.microsoft.com/office/drawing/2014/main" id="{2292FE8E-7C4B-4816-9CC6-1F87D0D69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E196117-466E-4516-B64F-300E69E76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84520-F46C-456F-AE0B-8D11E814AE83}" type="slidenum">
              <a:rPr lang="nb-NO" smtClean="0"/>
              <a:t>‹#›</a:t>
            </a:fld>
            <a:endParaRPr lang="nb-NO"/>
          </a:p>
        </p:txBody>
      </p:sp>
    </p:spTree>
    <p:extLst>
      <p:ext uri="{BB962C8B-B14F-4D97-AF65-F5344CB8AC3E}">
        <p14:creationId xmlns:p14="http://schemas.microsoft.com/office/powerpoint/2010/main" val="275976260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helseinn.no/helseinn-event/webinar-om-utlysning-folkehelseprogramm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anebjo@innlandetfylke.no" TargetMode="External"/><Relationship Id="rId4" Type="http://schemas.openxmlformats.org/officeDocument/2006/relationships/hyperlink" Target="https://folkehelsekonferansen.no/abstract-skjema15.3%2015.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https://gp0873.n3cdn1.secureserver.net/wp-content/uploads/2023/12/Innlandsportefoljen-2023.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209800" y="2108717"/>
            <a:ext cx="8458201" cy="2182949"/>
          </a:xfrm>
        </p:spPr>
        <p:txBody>
          <a:bodyPr anchor="ctr">
            <a:noAutofit/>
          </a:bodyPr>
          <a:lstStyle/>
          <a:p>
            <a:pPr algn="r">
              <a:lnSpc>
                <a:spcPct val="100000"/>
              </a:lnSpc>
              <a:spcBef>
                <a:spcPts val="1800"/>
              </a:spcBef>
              <a:spcAft>
                <a:spcPts val="600"/>
              </a:spcAft>
            </a:pPr>
            <a:r>
              <a:rPr lang="nb-NO" sz="2600">
                <a:solidFill>
                  <a:schemeClr val="accent6">
                    <a:lumMod val="60000"/>
                    <a:lumOff val="40000"/>
                  </a:schemeClr>
                </a:solidFill>
                <a:latin typeface="Roboto"/>
                <a:ea typeface="Roboto"/>
                <a:cs typeface="Arial"/>
              </a:rPr>
              <a:t>Informasjon til Interkommunalt politisk råd </a:t>
            </a:r>
            <a:br>
              <a:rPr lang="nb-NO" sz="2600">
                <a:ea typeface="+mn-ea"/>
              </a:rPr>
            </a:br>
            <a:r>
              <a:rPr lang="nb-NO" sz="2600">
                <a:solidFill>
                  <a:schemeClr val="accent6">
                    <a:lumMod val="60000"/>
                    <a:lumOff val="40000"/>
                  </a:schemeClr>
                </a:solidFill>
                <a:latin typeface="Roboto"/>
                <a:ea typeface="Roboto"/>
                <a:cs typeface="Arial"/>
              </a:rPr>
              <a:t>fra Innlandet fylkeskommune</a:t>
            </a:r>
            <a:br>
              <a:rPr lang="nb-NO" sz="2600">
                <a:ea typeface="+mn-ea"/>
              </a:rPr>
            </a:br>
            <a:r>
              <a:rPr lang="nb-NO" sz="2600">
                <a:solidFill>
                  <a:schemeClr val="accent6">
                    <a:lumMod val="60000"/>
                    <a:lumOff val="40000"/>
                  </a:schemeClr>
                </a:solidFill>
                <a:latin typeface="Roboto"/>
                <a:ea typeface="Roboto"/>
                <a:cs typeface="Arial"/>
              </a:rPr>
              <a:t>februar 2024</a:t>
            </a:r>
            <a:endParaRPr lang="nb-NO" sz="2400">
              <a:solidFill>
                <a:schemeClr val="accent6">
                  <a:lumMod val="60000"/>
                  <a:lumOff val="40000"/>
                </a:schemeClr>
              </a:solidFill>
              <a:latin typeface="Roboto"/>
              <a:ea typeface="Roboto"/>
              <a:cs typeface="Arial"/>
            </a:endParaRPr>
          </a:p>
        </p:txBody>
      </p:sp>
      <p:sp>
        <p:nvSpPr>
          <p:cNvPr id="4" name="Undertittel 2"/>
          <p:cNvSpPr txBox="1">
            <a:spLocks/>
          </p:cNvSpPr>
          <p:nvPr/>
        </p:nvSpPr>
        <p:spPr>
          <a:xfrm>
            <a:off x="1117600" y="4600319"/>
            <a:ext cx="9550400" cy="148426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ts val="0"/>
              </a:spcBef>
              <a:spcAft>
                <a:spcPts val="200"/>
              </a:spcAft>
              <a:buClrTx/>
              <a:buSzTx/>
              <a:buFont typeface="Arial" panose="020B0604020202020204" pitchFamily="34" charset="0"/>
              <a:buNone/>
              <a:tabLst/>
              <a:defRPr/>
            </a:pPr>
            <a:endParaRPr lang="nb-NO" sz="1100">
              <a:solidFill>
                <a:srgbClr val="70AD47">
                  <a:lumMod val="60000"/>
                  <a:lumOff val="40000"/>
                </a:srgbClr>
              </a:solidFill>
            </a:endParaRPr>
          </a:p>
        </p:txBody>
      </p:sp>
      <p:sp>
        <p:nvSpPr>
          <p:cNvPr id="6" name="Tittel 1">
            <a:extLst>
              <a:ext uri="{FF2B5EF4-FFF2-40B4-BE49-F238E27FC236}">
                <a16:creationId xmlns:a16="http://schemas.microsoft.com/office/drawing/2014/main" id="{FBD3EDE8-02FD-449D-BE92-2F994B1EF2D8}"/>
              </a:ext>
            </a:extLst>
          </p:cNvPr>
          <p:cNvSpPr txBox="1">
            <a:spLocks/>
          </p:cNvSpPr>
          <p:nvPr/>
        </p:nvSpPr>
        <p:spPr>
          <a:xfrm>
            <a:off x="4864608" y="3408537"/>
            <a:ext cx="5803391" cy="88313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lvl="0" algn="r"/>
            <a:endParaRPr lang="nb-NO" sz="1800">
              <a:solidFill>
                <a:schemeClr val="bg1">
                  <a:lumMod val="95000"/>
                </a:schemeClr>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381476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B3719F-2079-F363-4CF7-0AE0914CFAC4}"/>
              </a:ext>
            </a:extLst>
          </p:cNvPr>
          <p:cNvSpPr>
            <a:spLocks noGrp="1"/>
          </p:cNvSpPr>
          <p:nvPr>
            <p:ph type="title"/>
          </p:nvPr>
        </p:nvSpPr>
        <p:spPr>
          <a:xfrm>
            <a:off x="494464" y="255426"/>
            <a:ext cx="10515600" cy="1054100"/>
          </a:xfrm>
        </p:spPr>
        <p:txBody>
          <a:bodyPr>
            <a:normAutofit fontScale="90000"/>
          </a:bodyPr>
          <a:lstStyle/>
          <a:p>
            <a:r>
              <a:rPr lang="nb-NO"/>
              <a:t>Handlingsprogram for fylkesveg skal revideres</a:t>
            </a:r>
          </a:p>
        </p:txBody>
      </p:sp>
      <p:sp>
        <p:nvSpPr>
          <p:cNvPr id="3" name="Plassholder for tekst 2">
            <a:extLst>
              <a:ext uri="{FF2B5EF4-FFF2-40B4-BE49-F238E27FC236}">
                <a16:creationId xmlns:a16="http://schemas.microsoft.com/office/drawing/2014/main" id="{EDA7D40A-3730-03C1-8546-CBEAB1D207FE}"/>
              </a:ext>
            </a:extLst>
          </p:cNvPr>
          <p:cNvSpPr>
            <a:spLocks noGrp="1"/>
          </p:cNvSpPr>
          <p:nvPr>
            <p:ph type="body" sz="quarter" idx="10"/>
          </p:nvPr>
        </p:nvSpPr>
        <p:spPr>
          <a:xfrm>
            <a:off x="494464" y="1513801"/>
            <a:ext cx="8613373" cy="3942726"/>
          </a:xfrm>
        </p:spPr>
        <p:txBody>
          <a:bodyPr>
            <a:normAutofit fontScale="85000" lnSpcReduction="20000"/>
          </a:bodyPr>
          <a:lstStyle/>
          <a:p>
            <a:r>
              <a:rPr lang="nb-NO" dirty="0"/>
              <a:t>Nytt handlingsprogram skal gjelde fra 2026 – det betyr vedtak høsten 2025.</a:t>
            </a:r>
          </a:p>
          <a:p>
            <a:r>
              <a:rPr lang="nb-NO" dirty="0"/>
              <a:t>Investeringer – i hovedsak.</a:t>
            </a:r>
          </a:p>
          <a:p>
            <a:r>
              <a:rPr lang="nb-NO" dirty="0"/>
              <a:t>Vi må ta hensyn til nye regionale og nasjonale føringer.</a:t>
            </a:r>
          </a:p>
          <a:p>
            <a:r>
              <a:rPr lang="nb-NO" dirty="0"/>
              <a:t>Vi har med oss mange innspill fra forrige runde.</a:t>
            </a:r>
          </a:p>
          <a:p>
            <a:r>
              <a:rPr lang="nb-NO" dirty="0"/>
              <a:t>Samferdselsutvalget behandlet oppstart 7. februar 2024.</a:t>
            </a:r>
          </a:p>
          <a:p>
            <a:r>
              <a:rPr lang="nb-NO" dirty="0"/>
              <a:t>Dialog med kommuner og regioner blir viktig i arbeidet:</a:t>
            </a:r>
          </a:p>
          <a:p>
            <a:pPr marL="0" indent="0">
              <a:buNone/>
            </a:pPr>
            <a:r>
              <a:rPr lang="nb-NO" dirty="0"/>
              <a:t>13. februar var det digitalt orienteringsmøte. </a:t>
            </a:r>
          </a:p>
          <a:p>
            <a:pPr marL="0" indent="0">
              <a:buNone/>
            </a:pPr>
            <a:r>
              <a:rPr lang="nb-NO" b="1" dirty="0"/>
              <a:t>5. juni: fysisk seminar på Hamar</a:t>
            </a:r>
          </a:p>
        </p:txBody>
      </p:sp>
      <p:pic>
        <p:nvPicPr>
          <p:cNvPr id="4" name="Bilde 3">
            <a:extLst>
              <a:ext uri="{FF2B5EF4-FFF2-40B4-BE49-F238E27FC236}">
                <a16:creationId xmlns:a16="http://schemas.microsoft.com/office/drawing/2014/main" id="{D75C0BC4-4FE7-C946-882F-6F46136CA3D5}"/>
              </a:ext>
            </a:extLst>
          </p:cNvPr>
          <p:cNvPicPr>
            <a:picLocks noChangeAspect="1"/>
          </p:cNvPicPr>
          <p:nvPr/>
        </p:nvPicPr>
        <p:blipFill>
          <a:blip r:embed="rId3"/>
          <a:stretch>
            <a:fillRect/>
          </a:stretch>
        </p:blipFill>
        <p:spPr>
          <a:xfrm>
            <a:off x="9720989" y="4110273"/>
            <a:ext cx="1566000" cy="1804147"/>
          </a:xfrm>
          <a:prstGeom prst="rect">
            <a:avLst/>
          </a:prstGeom>
          <a:ln>
            <a:solidFill>
              <a:schemeClr val="tx1">
                <a:lumMod val="50000"/>
                <a:lumOff val="50000"/>
              </a:schemeClr>
            </a:solidFill>
          </a:ln>
        </p:spPr>
      </p:pic>
      <p:pic>
        <p:nvPicPr>
          <p:cNvPr id="5" name="Bilde 4">
            <a:extLst>
              <a:ext uri="{FF2B5EF4-FFF2-40B4-BE49-F238E27FC236}">
                <a16:creationId xmlns:a16="http://schemas.microsoft.com/office/drawing/2014/main" id="{75873284-84BD-14CB-FCCF-4D03B54F1F24}"/>
              </a:ext>
            </a:extLst>
          </p:cNvPr>
          <p:cNvPicPr>
            <a:picLocks noChangeAspect="1"/>
          </p:cNvPicPr>
          <p:nvPr/>
        </p:nvPicPr>
        <p:blipFill>
          <a:blip r:embed="rId4"/>
          <a:stretch>
            <a:fillRect/>
          </a:stretch>
        </p:blipFill>
        <p:spPr>
          <a:xfrm>
            <a:off x="9688863" y="1182883"/>
            <a:ext cx="1566000" cy="1148400"/>
          </a:xfrm>
          <a:prstGeom prst="rect">
            <a:avLst/>
          </a:prstGeom>
        </p:spPr>
      </p:pic>
      <p:pic>
        <p:nvPicPr>
          <p:cNvPr id="6" name="Bilde 5">
            <a:extLst>
              <a:ext uri="{FF2B5EF4-FFF2-40B4-BE49-F238E27FC236}">
                <a16:creationId xmlns:a16="http://schemas.microsoft.com/office/drawing/2014/main" id="{9AA0DB75-41A4-254E-FFBD-6F5BB3BE0418}"/>
              </a:ext>
            </a:extLst>
          </p:cNvPr>
          <p:cNvPicPr>
            <a:picLocks noChangeAspect="1"/>
          </p:cNvPicPr>
          <p:nvPr/>
        </p:nvPicPr>
        <p:blipFill>
          <a:blip r:embed="rId5"/>
          <a:stretch>
            <a:fillRect/>
          </a:stretch>
        </p:blipFill>
        <p:spPr>
          <a:xfrm>
            <a:off x="9107838" y="2374731"/>
            <a:ext cx="1226301" cy="1659113"/>
          </a:xfrm>
          <a:prstGeom prst="rect">
            <a:avLst/>
          </a:prstGeom>
        </p:spPr>
      </p:pic>
      <p:pic>
        <p:nvPicPr>
          <p:cNvPr id="7" name="Bilde 6">
            <a:extLst>
              <a:ext uri="{FF2B5EF4-FFF2-40B4-BE49-F238E27FC236}">
                <a16:creationId xmlns:a16="http://schemas.microsoft.com/office/drawing/2014/main" id="{27DE5813-EC8D-817F-9857-5A1E60C2EC9C}"/>
              </a:ext>
            </a:extLst>
          </p:cNvPr>
          <p:cNvPicPr>
            <a:picLocks noChangeAspect="1"/>
          </p:cNvPicPr>
          <p:nvPr/>
        </p:nvPicPr>
        <p:blipFill>
          <a:blip r:embed="rId6"/>
          <a:stretch>
            <a:fillRect/>
          </a:stretch>
        </p:blipFill>
        <p:spPr>
          <a:xfrm>
            <a:off x="10471235" y="2374731"/>
            <a:ext cx="1226301" cy="1686164"/>
          </a:xfrm>
          <a:prstGeom prst="rect">
            <a:avLst/>
          </a:prstGeom>
        </p:spPr>
      </p:pic>
    </p:spTree>
    <p:extLst>
      <p:ext uri="{BB962C8B-B14F-4D97-AF65-F5344CB8AC3E}">
        <p14:creationId xmlns:p14="http://schemas.microsoft.com/office/powerpoint/2010/main" val="2247764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F2F162-E1DB-7033-AD56-9991820F2ED1}"/>
              </a:ext>
            </a:extLst>
          </p:cNvPr>
          <p:cNvSpPr>
            <a:spLocks noGrp="1"/>
          </p:cNvSpPr>
          <p:nvPr>
            <p:ph type="title"/>
          </p:nvPr>
        </p:nvSpPr>
        <p:spPr/>
        <p:txBody>
          <a:bodyPr/>
          <a:lstStyle/>
          <a:p>
            <a:pPr algn="l"/>
            <a:r>
              <a:rPr lang="nb-NO" b="1" i="0">
                <a:solidFill>
                  <a:srgbClr val="000000"/>
                </a:solidFill>
                <a:effectLst/>
                <a:latin typeface="Roboto" panose="02000000000000000000" pitchFamily="2" charset="0"/>
              </a:rPr>
              <a:t>Asfaltering i 2024</a:t>
            </a:r>
          </a:p>
        </p:txBody>
      </p:sp>
      <p:sp>
        <p:nvSpPr>
          <p:cNvPr id="3" name="Plassholder for tekst 2">
            <a:extLst>
              <a:ext uri="{FF2B5EF4-FFF2-40B4-BE49-F238E27FC236}">
                <a16:creationId xmlns:a16="http://schemas.microsoft.com/office/drawing/2014/main" id="{4D2AEE02-6A8D-5B79-CC4D-1E3D4357011E}"/>
              </a:ext>
            </a:extLst>
          </p:cNvPr>
          <p:cNvSpPr>
            <a:spLocks noGrp="1"/>
          </p:cNvSpPr>
          <p:nvPr>
            <p:ph type="body" sz="quarter" idx="10"/>
          </p:nvPr>
        </p:nvSpPr>
        <p:spPr>
          <a:xfrm>
            <a:off x="838200" y="1892135"/>
            <a:ext cx="5645150" cy="3564392"/>
          </a:xfrm>
        </p:spPr>
        <p:txBody>
          <a:bodyPr>
            <a:normAutofit/>
          </a:bodyPr>
          <a:lstStyle/>
          <a:p>
            <a:pPr marL="0" indent="0">
              <a:buNone/>
            </a:pPr>
            <a:r>
              <a:rPr lang="nb-NO" sz="2000" b="0" i="0">
                <a:solidFill>
                  <a:srgbClr val="000000"/>
                </a:solidFill>
                <a:effectLst/>
                <a:latin typeface="Roboto" panose="02000000000000000000" pitchFamily="2" charset="0"/>
              </a:rPr>
              <a:t>I 2024 vil det bli lagt asfalt på vel 192 kilometer fylkesveg i Innlandet. Noen av strekningene vil bli utbedret før det legges asfalt i løpet av året. Under finnes regionvis oversikt over strekninger hvor det blir lagt ny asfalt i 2024. </a:t>
            </a:r>
          </a:p>
          <a:p>
            <a:pPr marL="0" indent="0">
              <a:buNone/>
            </a:pPr>
            <a:endParaRPr lang="nb-NO" sz="2000">
              <a:solidFill>
                <a:srgbClr val="000000"/>
              </a:solidFill>
            </a:endParaRPr>
          </a:p>
          <a:p>
            <a:pPr marL="0" indent="0">
              <a:buNone/>
            </a:pPr>
            <a:r>
              <a:rPr lang="nb-NO" sz="2000"/>
              <a:t>Oppgitt lengde er lengden på strekningen det vil foregå asfaltarbeid. Ikke alle strekninger vil få nytt dekke i hele den oppgitte lengden</a:t>
            </a:r>
          </a:p>
        </p:txBody>
      </p:sp>
      <p:pic>
        <p:nvPicPr>
          <p:cNvPr id="5" name="Bilde 4" descr="Et bilde som inneholder utendørs, himmel, vei, kjøretøy">
            <a:extLst>
              <a:ext uri="{FF2B5EF4-FFF2-40B4-BE49-F238E27FC236}">
                <a16:creationId xmlns:a16="http://schemas.microsoft.com/office/drawing/2014/main" id="{D6F709E0-365B-83CF-7AB8-A67037287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678" y="1573271"/>
            <a:ext cx="5070529" cy="3802897"/>
          </a:xfrm>
          <a:prstGeom prst="rect">
            <a:avLst/>
          </a:prstGeom>
        </p:spPr>
      </p:pic>
      <p:sp>
        <p:nvSpPr>
          <p:cNvPr id="6" name="TekstSylinder 5">
            <a:extLst>
              <a:ext uri="{FF2B5EF4-FFF2-40B4-BE49-F238E27FC236}">
                <a16:creationId xmlns:a16="http://schemas.microsoft.com/office/drawing/2014/main" id="{611FF5FA-3CFF-BA91-1E2A-D869A49F417A}"/>
              </a:ext>
            </a:extLst>
          </p:cNvPr>
          <p:cNvSpPr txBox="1"/>
          <p:nvPr/>
        </p:nvSpPr>
        <p:spPr>
          <a:xfrm>
            <a:off x="10035540" y="5007730"/>
            <a:ext cx="2476500" cy="276999"/>
          </a:xfrm>
          <a:prstGeom prst="rect">
            <a:avLst/>
          </a:prstGeom>
          <a:noFill/>
        </p:spPr>
        <p:txBody>
          <a:bodyPr wrap="square" rtlCol="0">
            <a:spAutoFit/>
          </a:bodyPr>
          <a:lstStyle/>
          <a:p>
            <a:r>
              <a:rPr lang="nb-NO" sz="1200">
                <a:solidFill>
                  <a:schemeClr val="bg1"/>
                </a:solidFill>
              </a:rPr>
              <a:t>Foto: Kari Hermanrud</a:t>
            </a:r>
          </a:p>
        </p:txBody>
      </p:sp>
    </p:spTree>
    <p:extLst>
      <p:ext uri="{BB962C8B-B14F-4D97-AF65-F5344CB8AC3E}">
        <p14:creationId xmlns:p14="http://schemas.microsoft.com/office/powerpoint/2010/main" val="1732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6E1050F-BF7E-6100-9BA3-57178592DA01}"/>
              </a:ext>
            </a:extLst>
          </p:cNvPr>
          <p:cNvSpPr>
            <a:spLocks noGrp="1"/>
          </p:cNvSpPr>
          <p:nvPr>
            <p:ph type="title"/>
          </p:nvPr>
        </p:nvSpPr>
        <p:spPr>
          <a:xfrm>
            <a:off x="838200" y="622004"/>
            <a:ext cx="10515600" cy="1054100"/>
          </a:xfrm>
        </p:spPr>
        <p:txBody>
          <a:bodyPr anchor="ctr">
            <a:normAutofit/>
          </a:bodyPr>
          <a:lstStyle/>
          <a:p>
            <a:r>
              <a:rPr lang="nb-NO"/>
              <a:t>Hamarregionen</a:t>
            </a:r>
          </a:p>
        </p:txBody>
      </p:sp>
      <p:graphicFrame>
        <p:nvGraphicFramePr>
          <p:cNvPr id="9" name="Tabell 8">
            <a:extLst>
              <a:ext uri="{FF2B5EF4-FFF2-40B4-BE49-F238E27FC236}">
                <a16:creationId xmlns:a16="http://schemas.microsoft.com/office/drawing/2014/main" id="{FB7DD337-F118-7A70-DEFF-955A51FC218A}"/>
              </a:ext>
            </a:extLst>
          </p:cNvPr>
          <p:cNvGraphicFramePr>
            <a:graphicFrameLocks noGrp="1"/>
          </p:cNvGraphicFramePr>
          <p:nvPr/>
        </p:nvGraphicFramePr>
        <p:xfrm>
          <a:off x="838200" y="2177800"/>
          <a:ext cx="10515601" cy="2852195"/>
        </p:xfrm>
        <a:graphic>
          <a:graphicData uri="http://schemas.openxmlformats.org/drawingml/2006/table">
            <a:tbl>
              <a:tblPr firstRow="1" bandRow="1">
                <a:tableStyleId>{5C22544A-7EE6-4342-B048-85BDC9FD1C3A}</a:tableStyleId>
              </a:tblPr>
              <a:tblGrid>
                <a:gridCol w="1423570">
                  <a:extLst>
                    <a:ext uri="{9D8B030D-6E8A-4147-A177-3AD203B41FA5}">
                      <a16:colId xmlns:a16="http://schemas.microsoft.com/office/drawing/2014/main" val="2081777278"/>
                    </a:ext>
                  </a:extLst>
                </a:gridCol>
                <a:gridCol w="3411436">
                  <a:extLst>
                    <a:ext uri="{9D8B030D-6E8A-4147-A177-3AD203B41FA5}">
                      <a16:colId xmlns:a16="http://schemas.microsoft.com/office/drawing/2014/main" val="4085821966"/>
                    </a:ext>
                  </a:extLst>
                </a:gridCol>
                <a:gridCol w="2030617">
                  <a:extLst>
                    <a:ext uri="{9D8B030D-6E8A-4147-A177-3AD203B41FA5}">
                      <a16:colId xmlns:a16="http://schemas.microsoft.com/office/drawing/2014/main" val="807152064"/>
                    </a:ext>
                  </a:extLst>
                </a:gridCol>
                <a:gridCol w="1816868">
                  <a:extLst>
                    <a:ext uri="{9D8B030D-6E8A-4147-A177-3AD203B41FA5}">
                      <a16:colId xmlns:a16="http://schemas.microsoft.com/office/drawing/2014/main" val="4124052480"/>
                    </a:ext>
                  </a:extLst>
                </a:gridCol>
                <a:gridCol w="1833110">
                  <a:extLst>
                    <a:ext uri="{9D8B030D-6E8A-4147-A177-3AD203B41FA5}">
                      <a16:colId xmlns:a16="http://schemas.microsoft.com/office/drawing/2014/main" val="774274770"/>
                    </a:ext>
                  </a:extLst>
                </a:gridCol>
              </a:tblGrid>
              <a:tr h="344949">
                <a:tc gridSpan="2">
                  <a:txBody>
                    <a:bodyPr/>
                    <a:lstStyle/>
                    <a:p>
                      <a:pPr algn="ctr" fontAlgn="b"/>
                      <a:r>
                        <a:rPr lang="nb-NO" sz="1800" u="none" strike="noStrike">
                          <a:effectLst/>
                        </a:rPr>
                        <a:t>Asfaltkontrakt</a:t>
                      </a:r>
                      <a:endParaRPr lang="nb-NO" sz="1800" b="1" i="0" u="none" strike="noStrike">
                        <a:solidFill>
                          <a:srgbClr val="000000"/>
                        </a:solidFill>
                        <a:effectLst/>
                        <a:latin typeface="Calibri" panose="020F0502020204030204" pitchFamily="34" charset="0"/>
                      </a:endParaRPr>
                    </a:p>
                  </a:txBody>
                  <a:tcPr marL="11575" marR="11575" marT="11575" marB="0" anchor="b"/>
                </a:tc>
                <a:tc hMerge="1">
                  <a:txBody>
                    <a:bodyPr/>
                    <a:lstStyle/>
                    <a:p>
                      <a:endParaRPr lang="nb-NO"/>
                    </a:p>
                  </a:txBody>
                  <a:tcPr/>
                </a:tc>
                <a:tc>
                  <a:txBody>
                    <a:bodyPr/>
                    <a:lstStyle/>
                    <a:p>
                      <a:pPr algn="l" fontAlgn="b"/>
                      <a:r>
                        <a:rPr lang="nb-NO" sz="1800" u="none" strike="noStrike">
                          <a:effectLst/>
                        </a:rPr>
                        <a:t>Lengde m.</a:t>
                      </a:r>
                      <a:endParaRPr lang="nb-NO" sz="1800" b="1"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r>
                        <a:rPr lang="nb-NO" sz="1800" u="none" strike="noStrike">
                          <a:effectLst/>
                        </a:rPr>
                        <a:t>Inkl. forsterking</a:t>
                      </a:r>
                      <a:endParaRPr lang="nb-NO" sz="1800" b="1"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endParaRPr lang="nb-NO" sz="1700" b="0" i="0" u="none" strike="noStrike">
                        <a:solidFill>
                          <a:srgbClr val="FF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2641335287"/>
                  </a:ext>
                </a:extLst>
              </a:tr>
              <a:tr h="576458">
                <a:tc>
                  <a:txBody>
                    <a:bodyPr/>
                    <a:lstStyle/>
                    <a:p>
                      <a:pPr algn="l" fontAlgn="b"/>
                      <a:r>
                        <a:rPr lang="nb-NO" sz="1700" u="none" strike="noStrike">
                          <a:effectLst/>
                        </a:rPr>
                        <a:t>FV 186</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Solplassvegen  -  Stavsberg/Voll R.kj.</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 806</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Hamar</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3297555259"/>
                  </a:ext>
                </a:extLst>
              </a:tr>
              <a:tr h="321798">
                <a:tc>
                  <a:txBody>
                    <a:bodyPr/>
                    <a:lstStyle/>
                    <a:p>
                      <a:pPr algn="l" fontAlgn="b"/>
                      <a:r>
                        <a:rPr lang="nb-NO" sz="1700" u="none" strike="noStrike">
                          <a:effectLst/>
                        </a:rPr>
                        <a:t>FV 224</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Vien - Solvang</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1 350</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Hamar</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2842236049"/>
                  </a:ext>
                </a:extLst>
              </a:tr>
              <a:tr h="321798">
                <a:tc>
                  <a:txBody>
                    <a:bodyPr/>
                    <a:lstStyle/>
                    <a:p>
                      <a:pPr algn="l" fontAlgn="b"/>
                      <a:r>
                        <a:rPr lang="nb-NO" sz="1700" u="none" strike="noStrike">
                          <a:effectLst/>
                        </a:rPr>
                        <a:t>FV 225</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Gilemoen  -  Haukstad bru</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3 000</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Hamar</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228240913"/>
                  </a:ext>
                </a:extLst>
              </a:tr>
              <a:tr h="321798">
                <a:tc>
                  <a:txBody>
                    <a:bodyPr/>
                    <a:lstStyle/>
                    <a:p>
                      <a:pPr algn="l" fontAlgn="b"/>
                      <a:r>
                        <a:rPr lang="nb-NO" sz="1700" u="none" strike="noStrike">
                          <a:effectLst/>
                        </a:rPr>
                        <a:t>FV 213</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Nordberg  -  Haviksberget</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 847</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Ringsaker</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2806068583"/>
                  </a:ext>
                </a:extLst>
              </a:tr>
              <a:tr h="321798">
                <a:tc>
                  <a:txBody>
                    <a:bodyPr/>
                    <a:lstStyle/>
                    <a:p>
                      <a:pPr algn="l" fontAlgn="b"/>
                      <a:r>
                        <a:rPr lang="nb-NO" sz="1700" u="none" strike="noStrike">
                          <a:effectLst/>
                        </a:rPr>
                        <a:t>FV 24</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Støa v/ferist</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 916</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Stange</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758772532"/>
                  </a:ext>
                </a:extLst>
              </a:tr>
              <a:tr h="321798">
                <a:tc>
                  <a:txBody>
                    <a:bodyPr/>
                    <a:lstStyle/>
                    <a:p>
                      <a:pPr algn="l" fontAlgn="b"/>
                      <a:r>
                        <a:rPr lang="nb-NO" sz="1700" u="none" strike="noStrike">
                          <a:effectLst/>
                        </a:rPr>
                        <a:t>FV 1852</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Hias - Rkj. Sandvika</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1 910</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Stange</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707315053"/>
                  </a:ext>
                </a:extLst>
              </a:tr>
              <a:tr h="321798">
                <a:tc>
                  <a:txBody>
                    <a:bodyPr/>
                    <a:lstStyle/>
                    <a:p>
                      <a:pPr algn="l" fontAlgn="b"/>
                      <a:r>
                        <a:rPr lang="nb-NO" sz="1700" u="none" strike="noStrike">
                          <a:effectLst/>
                        </a:rPr>
                        <a:t>FV 1856</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Stange kirke - Gubberud</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r" fontAlgn="b"/>
                      <a:r>
                        <a:rPr lang="nb-NO" sz="1700" u="none" strike="noStrike">
                          <a:effectLst/>
                        </a:rPr>
                        <a:t>1 400</a:t>
                      </a:r>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ctr" fontAlgn="b"/>
                      <a:endParaRPr lang="nb-NO" sz="1700" b="0" i="0" u="none" strike="noStrike">
                        <a:solidFill>
                          <a:srgbClr val="000000"/>
                        </a:solidFill>
                        <a:effectLst/>
                        <a:latin typeface="Calibri" panose="020F0502020204030204" pitchFamily="34" charset="0"/>
                      </a:endParaRPr>
                    </a:p>
                  </a:txBody>
                  <a:tcPr marL="11575" marR="11575" marT="11575" marB="0" anchor="b"/>
                </a:tc>
                <a:tc>
                  <a:txBody>
                    <a:bodyPr/>
                    <a:lstStyle/>
                    <a:p>
                      <a:pPr algn="l" fontAlgn="b"/>
                      <a:r>
                        <a:rPr lang="nb-NO" sz="1700" u="none" strike="noStrike">
                          <a:effectLst/>
                        </a:rPr>
                        <a:t>Stange</a:t>
                      </a:r>
                      <a:endParaRPr lang="nb-NO" sz="1700" b="0" i="0" u="none" strike="noStrike">
                        <a:solidFill>
                          <a:srgbClr val="000000"/>
                        </a:solidFill>
                        <a:effectLst/>
                        <a:latin typeface="Calibri" panose="020F0502020204030204" pitchFamily="34" charset="0"/>
                      </a:endParaRPr>
                    </a:p>
                  </a:txBody>
                  <a:tcPr marL="11575" marR="11575" marT="11575" marB="0" anchor="b"/>
                </a:tc>
                <a:extLst>
                  <a:ext uri="{0D108BD9-81ED-4DB2-BD59-A6C34878D82A}">
                    <a16:rowId xmlns:a16="http://schemas.microsoft.com/office/drawing/2014/main" val="3109476689"/>
                  </a:ext>
                </a:extLst>
              </a:tr>
            </a:tbl>
          </a:graphicData>
        </a:graphic>
      </p:graphicFrame>
    </p:spTree>
    <p:extLst>
      <p:ext uri="{BB962C8B-B14F-4D97-AF65-F5344CB8AC3E}">
        <p14:creationId xmlns:p14="http://schemas.microsoft.com/office/powerpoint/2010/main" val="96516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325880"/>
            <a:ext cx="10774680" cy="2366009"/>
          </a:xfrm>
        </p:spPr>
        <p:txBody>
          <a:bodyPr>
            <a:normAutofit/>
          </a:bodyPr>
          <a:lstStyle/>
          <a:p>
            <a:br>
              <a:rPr lang="nb-NO"/>
            </a:br>
            <a:endParaRPr lang="nb-NO" sz="3600"/>
          </a:p>
        </p:txBody>
      </p:sp>
      <p:sp>
        <p:nvSpPr>
          <p:cNvPr id="3" name="Plassholder for tekst 2"/>
          <p:cNvSpPr>
            <a:spLocks noGrp="1"/>
          </p:cNvSpPr>
          <p:nvPr>
            <p:ph type="body" sz="quarter" idx="10"/>
          </p:nvPr>
        </p:nvSpPr>
        <p:spPr>
          <a:xfrm>
            <a:off x="697463" y="1813571"/>
            <a:ext cx="10515600" cy="2766895"/>
          </a:xfrm>
        </p:spPr>
        <p:txBody>
          <a:bodyPr>
            <a:normAutofit/>
          </a:bodyPr>
          <a:lstStyle/>
          <a:p>
            <a:r>
              <a:rPr lang="nb-NO" sz="6600" b="1"/>
              <a:t>Nytt fra Innlandstrafikk</a:t>
            </a:r>
          </a:p>
          <a:p>
            <a:endParaRPr lang="nb-NO" sz="3000" b="1"/>
          </a:p>
          <a:p>
            <a:r>
              <a:rPr lang="nb-NO" sz="3000" b="1" err="1"/>
              <a:t>Entur</a:t>
            </a:r>
            <a:r>
              <a:rPr lang="nb-NO" sz="3000" b="1"/>
              <a:t> og nye priser 1.2.2024</a:t>
            </a:r>
          </a:p>
          <a:p>
            <a:endParaRPr lang="nb-NO"/>
          </a:p>
        </p:txBody>
      </p:sp>
    </p:spTree>
    <p:extLst>
      <p:ext uri="{BB962C8B-B14F-4D97-AF65-F5344CB8AC3E}">
        <p14:creationId xmlns:p14="http://schemas.microsoft.com/office/powerpoint/2010/main" val="257124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FDFC6E-3835-D9E3-CEA4-0978DB0CA2A5}"/>
              </a:ext>
            </a:extLst>
          </p:cNvPr>
          <p:cNvSpPr>
            <a:spLocks noGrp="1"/>
          </p:cNvSpPr>
          <p:nvPr>
            <p:ph type="title"/>
          </p:nvPr>
        </p:nvSpPr>
        <p:spPr/>
        <p:txBody>
          <a:bodyPr>
            <a:normAutofit/>
          </a:bodyPr>
          <a:lstStyle/>
          <a:p>
            <a:r>
              <a:rPr lang="nb-NO"/>
              <a:t>Tidsløp og utfasing av vår egen billett-app</a:t>
            </a:r>
          </a:p>
        </p:txBody>
      </p:sp>
      <p:sp>
        <p:nvSpPr>
          <p:cNvPr id="3" name="Plassholder for tekst 2">
            <a:extLst>
              <a:ext uri="{FF2B5EF4-FFF2-40B4-BE49-F238E27FC236}">
                <a16:creationId xmlns:a16="http://schemas.microsoft.com/office/drawing/2014/main" id="{A9C2B9C2-48EF-F229-4EE4-FE5CE724E78D}"/>
              </a:ext>
            </a:extLst>
          </p:cNvPr>
          <p:cNvSpPr>
            <a:spLocks noGrp="1"/>
          </p:cNvSpPr>
          <p:nvPr>
            <p:ph type="body" sz="quarter" idx="10"/>
          </p:nvPr>
        </p:nvSpPr>
        <p:spPr>
          <a:xfrm>
            <a:off x="838200" y="1892135"/>
            <a:ext cx="7051766" cy="3564392"/>
          </a:xfrm>
        </p:spPr>
        <p:txBody>
          <a:bodyPr>
            <a:normAutofit fontScale="92500" lnSpcReduction="20000"/>
          </a:bodyPr>
          <a:lstStyle/>
          <a:p>
            <a:r>
              <a:rPr lang="nb-NO" kern="100">
                <a:latin typeface="Calibri" panose="020F0502020204030204" pitchFamily="34" charset="0"/>
                <a:cs typeface="Times New Roman" panose="02020603050405020304" pitchFamily="18" charset="0"/>
              </a:rPr>
              <a:t>Det som er nytt nå er at vi slutter å selge billetter i Innlandstrafikk-appen. </a:t>
            </a:r>
          </a:p>
          <a:p>
            <a:r>
              <a:rPr lang="nb-NO" kern="100">
                <a:latin typeface="Calibri" panose="020F0502020204030204" pitchFamily="34" charset="0"/>
                <a:cs typeface="Times New Roman" panose="02020603050405020304" pitchFamily="18" charset="0"/>
              </a:rPr>
              <a:t>1. april avsluttes billettsalget i Innlandstrafikk-appen, og 1. juni er Innlandstrafikk-appen stengt og ikke lenger tilgjengelig.</a:t>
            </a:r>
          </a:p>
          <a:p>
            <a:r>
              <a:rPr lang="nb-NO" kern="100">
                <a:effectLst/>
                <a:latin typeface="Calibri" panose="020F0502020204030204" pitchFamily="34" charset="0"/>
                <a:ea typeface="Calibri" panose="020F0502020204030204" pitchFamily="34" charset="0"/>
                <a:cs typeface="Times New Roman" panose="02020603050405020304" pitchFamily="18" charset="0"/>
              </a:rPr>
              <a:t>Nå selger vi alle </a:t>
            </a:r>
            <a:r>
              <a:rPr lang="nb-NO" kern="100">
                <a:latin typeface="Calibri" panose="020F0502020204030204" pitchFamily="34" charset="0"/>
                <a:ea typeface="Calibri" panose="020F0502020204030204" pitchFamily="34" charset="0"/>
                <a:cs typeface="Times New Roman" panose="02020603050405020304" pitchFamily="18" charset="0"/>
              </a:rPr>
              <a:t>Innlandstrafikk billettene i </a:t>
            </a:r>
            <a:r>
              <a:rPr lang="nb-NO" b="1" kern="100" err="1">
                <a:latin typeface="Calibri" panose="020F0502020204030204" pitchFamily="34" charset="0"/>
                <a:ea typeface="Calibri" panose="020F0502020204030204" pitchFamily="34" charset="0"/>
                <a:cs typeface="Times New Roman" panose="02020603050405020304" pitchFamily="18" charset="0"/>
              </a:rPr>
              <a:t>Entur</a:t>
            </a:r>
            <a:r>
              <a:rPr lang="nb-NO" b="1" kern="100">
                <a:latin typeface="Calibri" panose="020F0502020204030204" pitchFamily="34" charset="0"/>
                <a:ea typeface="Calibri" panose="020F0502020204030204" pitchFamily="34" charset="0"/>
                <a:cs typeface="Times New Roman" panose="02020603050405020304" pitchFamily="18" charset="0"/>
              </a:rPr>
              <a:t>-appen</a:t>
            </a:r>
            <a:r>
              <a:rPr lang="nb-NO" kern="100">
                <a:latin typeface="Calibri" panose="020F0502020204030204" pitchFamily="34" charset="0"/>
                <a:ea typeface="Calibri" panose="020F0502020204030204" pitchFamily="34" charset="0"/>
                <a:cs typeface="Times New Roman" panose="02020603050405020304" pitchFamily="18" charset="0"/>
              </a:rPr>
              <a:t>, og d</a:t>
            </a:r>
            <a:r>
              <a:rPr lang="nb-NO" kern="100">
                <a:effectLst/>
                <a:latin typeface="Calibri" panose="020F0502020204030204" pitchFamily="34" charset="0"/>
                <a:ea typeface="Calibri" panose="020F0502020204030204" pitchFamily="34" charset="0"/>
                <a:cs typeface="Times New Roman" panose="02020603050405020304" pitchFamily="18" charset="0"/>
              </a:rPr>
              <a:t>e reisende trenger kun en app. </a:t>
            </a:r>
          </a:p>
          <a:p>
            <a:r>
              <a:rPr lang="nb-NO" kern="100">
                <a:latin typeface="Calibri" panose="020F0502020204030204" pitchFamily="34" charset="0"/>
                <a:ea typeface="Calibri" panose="020F0502020204030204" pitchFamily="34" charset="0"/>
                <a:cs typeface="Times New Roman" panose="02020603050405020304" pitchFamily="18" charset="0"/>
              </a:rPr>
              <a:t>I </a:t>
            </a:r>
            <a:r>
              <a:rPr lang="nb-NO" kern="100" err="1">
                <a:latin typeface="Calibri" panose="020F0502020204030204" pitchFamily="34" charset="0"/>
                <a:ea typeface="Calibri" panose="020F0502020204030204" pitchFamily="34" charset="0"/>
                <a:cs typeface="Times New Roman" panose="02020603050405020304" pitchFamily="18" charset="0"/>
              </a:rPr>
              <a:t>Entur</a:t>
            </a:r>
            <a:r>
              <a:rPr lang="nb-NO" kern="100">
                <a:latin typeface="Calibri" panose="020F0502020204030204" pitchFamily="34" charset="0"/>
                <a:ea typeface="Calibri" panose="020F0502020204030204" pitchFamily="34" charset="0"/>
                <a:cs typeface="Times New Roman" panose="02020603050405020304" pitchFamily="18" charset="0"/>
              </a:rPr>
              <a:t>-appen</a:t>
            </a:r>
            <a:r>
              <a:rPr lang="nb-NO" kern="100">
                <a:effectLst/>
                <a:latin typeface="Calibri" panose="020F0502020204030204" pitchFamily="34" charset="0"/>
                <a:ea typeface="Calibri" panose="020F0502020204030204" pitchFamily="34" charset="0"/>
                <a:cs typeface="Times New Roman" panose="02020603050405020304" pitchFamily="18" charset="0"/>
              </a:rPr>
              <a:t> ser de reisende både rutetider og kan kjøpe billett, i Innlandet og i resten av Norge. </a:t>
            </a:r>
          </a:p>
          <a:p>
            <a:pPr marL="0" indent="0">
              <a:buNone/>
            </a:pPr>
            <a:endParaRPr lang="nb-NO" kern="100">
              <a:latin typeface="Calibri" panose="020F0502020204030204" pitchFamily="34" charset="0"/>
              <a:cs typeface="Times New Roman" panose="02020603050405020304" pitchFamily="18" charset="0"/>
            </a:endParaRPr>
          </a:p>
          <a:p>
            <a:endParaRPr lang="nb-NO"/>
          </a:p>
        </p:txBody>
      </p:sp>
      <p:pic>
        <p:nvPicPr>
          <p:cNvPr id="4" name="Bilde 3">
            <a:extLst>
              <a:ext uri="{FF2B5EF4-FFF2-40B4-BE49-F238E27FC236}">
                <a16:creationId xmlns:a16="http://schemas.microsoft.com/office/drawing/2014/main" id="{44FB07E9-9057-4B29-AFA3-FF450092481F}"/>
              </a:ext>
            </a:extLst>
          </p:cNvPr>
          <p:cNvPicPr>
            <a:picLocks noChangeAspect="1"/>
          </p:cNvPicPr>
          <p:nvPr/>
        </p:nvPicPr>
        <p:blipFill rotWithShape="1">
          <a:blip r:embed="rId3"/>
          <a:srcRect t="-10407" b="10407"/>
          <a:stretch/>
        </p:blipFill>
        <p:spPr>
          <a:xfrm>
            <a:off x="9794377" y="1892134"/>
            <a:ext cx="1559423" cy="3319061"/>
          </a:xfrm>
          <a:prstGeom prst="rect">
            <a:avLst/>
          </a:prstGeom>
          <a:noFill/>
        </p:spPr>
      </p:pic>
    </p:spTree>
    <p:extLst>
      <p:ext uri="{BB962C8B-B14F-4D97-AF65-F5344CB8AC3E}">
        <p14:creationId xmlns:p14="http://schemas.microsoft.com/office/powerpoint/2010/main" val="30741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C3302C-27B6-6B75-5C5A-EF7BD4F33157}"/>
              </a:ext>
            </a:extLst>
          </p:cNvPr>
          <p:cNvSpPr>
            <a:spLocks noGrp="1"/>
          </p:cNvSpPr>
          <p:nvPr>
            <p:ph type="title"/>
          </p:nvPr>
        </p:nvSpPr>
        <p:spPr/>
        <p:txBody>
          <a:bodyPr/>
          <a:lstStyle/>
          <a:p>
            <a:r>
              <a:rPr lang="nb-NO"/>
              <a:t>Prisendring 1. februar</a:t>
            </a:r>
          </a:p>
        </p:txBody>
      </p:sp>
      <p:sp>
        <p:nvSpPr>
          <p:cNvPr id="3" name="Plassholder for tekst 2">
            <a:extLst>
              <a:ext uri="{FF2B5EF4-FFF2-40B4-BE49-F238E27FC236}">
                <a16:creationId xmlns:a16="http://schemas.microsoft.com/office/drawing/2014/main" id="{F2C6DCB2-EAEC-6186-CE0E-1149CD3F8DC4}"/>
              </a:ext>
            </a:extLst>
          </p:cNvPr>
          <p:cNvSpPr>
            <a:spLocks noGrp="1"/>
          </p:cNvSpPr>
          <p:nvPr>
            <p:ph type="body" sz="quarter" idx="10"/>
          </p:nvPr>
        </p:nvSpPr>
        <p:spPr>
          <a:xfrm>
            <a:off x="838200" y="1892135"/>
            <a:ext cx="8809234" cy="3564392"/>
          </a:xfrm>
        </p:spPr>
        <p:txBody>
          <a:bodyPr>
            <a:normAutofit fontScale="92500" lnSpcReduction="10000"/>
          </a:bodyPr>
          <a:lstStyle/>
          <a:p>
            <a:pPr marR="0">
              <a:lnSpc>
                <a:spcPct val="119000"/>
              </a:lnSpc>
              <a:spcBef>
                <a:spcPts val="0"/>
              </a:spcBef>
              <a:spcAft>
                <a:spcPts val="600"/>
              </a:spcAft>
            </a:pPr>
            <a:r>
              <a:rPr lang="nb-NO" sz="2000" kern="1400" dirty="0">
                <a:solidFill>
                  <a:srgbClr val="000000"/>
                </a:solidFill>
              </a:rPr>
              <a:t>Innlandstrafikk gjennomførte den årlige prisøkningen 1. februar 2024.</a:t>
            </a:r>
          </a:p>
          <a:p>
            <a:pPr marL="0" indent="0">
              <a:lnSpc>
                <a:spcPct val="119000"/>
              </a:lnSpc>
              <a:spcBef>
                <a:spcPts val="0"/>
              </a:spcBef>
              <a:spcAft>
                <a:spcPts val="600"/>
              </a:spcAft>
              <a:buNone/>
            </a:pPr>
            <a:r>
              <a:rPr lang="nb-NO" sz="2000" kern="1400" dirty="0">
                <a:ln>
                  <a:noFill/>
                </a:ln>
                <a:solidFill>
                  <a:srgbClr val="000000"/>
                </a:solidFill>
                <a:effectLst/>
                <a:latin typeface="Roboto" panose="02000000000000000000" pitchFamily="2" charset="0"/>
              </a:rPr>
              <a:t>Årets endring er på ca. 3,8%.</a:t>
            </a:r>
          </a:p>
          <a:p>
            <a:pPr marL="0" indent="0">
              <a:lnSpc>
                <a:spcPct val="119000"/>
              </a:lnSpc>
              <a:spcBef>
                <a:spcPts val="0"/>
              </a:spcBef>
              <a:spcAft>
                <a:spcPts val="600"/>
              </a:spcAft>
              <a:buNone/>
            </a:pPr>
            <a:endParaRPr lang="nb-NO" sz="2000" kern="1400" dirty="0">
              <a:ln>
                <a:noFill/>
              </a:ln>
              <a:solidFill>
                <a:srgbClr val="000000"/>
              </a:solidFill>
              <a:effectLst/>
              <a:latin typeface="Roboto" panose="02000000000000000000" pitchFamily="2" charset="0"/>
            </a:endParaRPr>
          </a:p>
          <a:p>
            <a:pPr marL="0" indent="0">
              <a:lnSpc>
                <a:spcPct val="119000"/>
              </a:lnSpc>
              <a:spcBef>
                <a:spcPts val="0"/>
              </a:spcBef>
              <a:spcAft>
                <a:spcPts val="600"/>
              </a:spcAft>
              <a:buNone/>
            </a:pPr>
            <a:r>
              <a:rPr lang="nb-NO" sz="2000" b="1" kern="1400" dirty="0">
                <a:solidFill>
                  <a:srgbClr val="000000"/>
                </a:solidFill>
              </a:rPr>
              <a:t>Informasjon til reisende:</a:t>
            </a:r>
            <a:endParaRPr lang="nb-NO" sz="2000" b="1" kern="1400" dirty="0">
              <a:ln>
                <a:noFill/>
              </a:ln>
              <a:solidFill>
                <a:srgbClr val="000000"/>
              </a:solidFill>
              <a:effectLst/>
              <a:latin typeface="Calibri" panose="020F0502020204030204" pitchFamily="34" charset="0"/>
            </a:endParaRPr>
          </a:p>
          <a:p>
            <a:pPr>
              <a:lnSpc>
                <a:spcPct val="119000"/>
              </a:lnSpc>
              <a:spcBef>
                <a:spcPts val="0"/>
              </a:spcBef>
              <a:spcAft>
                <a:spcPts val="600"/>
              </a:spcAft>
            </a:pPr>
            <a:r>
              <a:rPr lang="nb-NO" sz="2000" kern="1400" dirty="0">
                <a:solidFill>
                  <a:srgbClr val="000000"/>
                </a:solidFill>
              </a:rPr>
              <a:t>Det ble gjennomført en Informasjonskampanje i våre egne kanaler fra uke 1.</a:t>
            </a:r>
          </a:p>
          <a:p>
            <a:pPr>
              <a:lnSpc>
                <a:spcPct val="119000"/>
              </a:lnSpc>
              <a:spcBef>
                <a:spcPts val="0"/>
              </a:spcBef>
              <a:spcAft>
                <a:spcPts val="600"/>
              </a:spcAft>
            </a:pPr>
            <a:r>
              <a:rPr lang="nb-NO" sz="2000" kern="1400" dirty="0">
                <a:solidFill>
                  <a:srgbClr val="000000"/>
                </a:solidFill>
              </a:rPr>
              <a:t>Informasjon er også gitt via annonse i aviser i januar (Arbeidets Rett, Glåmdalen, Hamar Arbeiderblad, </a:t>
            </a:r>
            <a:br>
              <a:rPr lang="nb-NO" sz="2000" kern="1400" dirty="0">
                <a:solidFill>
                  <a:srgbClr val="000000"/>
                </a:solidFill>
              </a:rPr>
            </a:br>
            <a:r>
              <a:rPr lang="nb-NO" sz="2000" kern="1400" dirty="0">
                <a:solidFill>
                  <a:srgbClr val="000000"/>
                </a:solidFill>
              </a:rPr>
              <a:t>Ringsaker Blad, Østlendingen, GD, Hadeland, Oppland Arbeiderblad og Avisa Valdres)</a:t>
            </a:r>
          </a:p>
          <a:p>
            <a:pPr marL="0" marR="0" indent="0" algn="l">
              <a:lnSpc>
                <a:spcPct val="119000"/>
              </a:lnSpc>
              <a:spcBef>
                <a:spcPts val="0"/>
              </a:spcBef>
              <a:spcAft>
                <a:spcPts val="600"/>
              </a:spcAft>
            </a:pPr>
            <a:endParaRPr lang="nb-NO"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endParaRPr lang="nb-NO"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endParaRPr lang="nb-NO" sz="1800" kern="1400" dirty="0">
              <a:ln>
                <a:noFill/>
              </a:ln>
              <a:solidFill>
                <a:srgbClr val="000000"/>
              </a:solidFill>
              <a:effectLst/>
              <a:latin typeface="Calibri" panose="020F0502020204030204" pitchFamily="34" charset="0"/>
            </a:endParaRPr>
          </a:p>
          <a:p>
            <a:endParaRPr lang="nb-NO" dirty="0"/>
          </a:p>
        </p:txBody>
      </p:sp>
    </p:spTree>
    <p:extLst>
      <p:ext uri="{BB962C8B-B14F-4D97-AF65-F5344CB8AC3E}">
        <p14:creationId xmlns:p14="http://schemas.microsoft.com/office/powerpoint/2010/main" val="2931882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932185"/>
            <a:ext cx="10515600" cy="1054100"/>
          </a:xfrm>
        </p:spPr>
        <p:txBody>
          <a:bodyPr>
            <a:normAutofit/>
          </a:bodyPr>
          <a:lstStyle/>
          <a:p>
            <a:r>
              <a:rPr lang="nb-NO" dirty="0"/>
              <a:t>Kultur</a:t>
            </a:r>
          </a:p>
        </p:txBody>
      </p:sp>
      <p:sp>
        <p:nvSpPr>
          <p:cNvPr id="3" name="Plassholder for tekst 2"/>
          <p:cNvSpPr>
            <a:spLocks noGrp="1"/>
          </p:cNvSpPr>
          <p:nvPr>
            <p:ph type="body" sz="quarter" idx="10"/>
          </p:nvPr>
        </p:nvSpPr>
        <p:spPr>
          <a:xfrm>
            <a:off x="838200" y="3275210"/>
            <a:ext cx="10515600" cy="1250950"/>
          </a:xfrm>
        </p:spPr>
        <p:txBody>
          <a:bodyPr>
            <a:normAutofit/>
          </a:bodyPr>
          <a:lstStyle/>
          <a:p>
            <a:endParaRPr lang="nb-NO" sz="4000" b="1" i="1" dirty="0"/>
          </a:p>
        </p:txBody>
      </p:sp>
    </p:spTree>
    <p:extLst>
      <p:ext uri="{BB962C8B-B14F-4D97-AF65-F5344CB8AC3E}">
        <p14:creationId xmlns:p14="http://schemas.microsoft.com/office/powerpoint/2010/main" val="384898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2895FDEC-7ADE-4D57-B6CF-63BCD0982FFB}"/>
              </a:ext>
            </a:extLst>
          </p:cNvPr>
          <p:cNvSpPr>
            <a:spLocks noGrp="1"/>
          </p:cNvSpPr>
          <p:nvPr>
            <p:ph sz="quarter" idx="15"/>
          </p:nvPr>
        </p:nvSpPr>
        <p:spPr>
          <a:xfrm>
            <a:off x="838200" y="1873662"/>
            <a:ext cx="6296025" cy="3557588"/>
          </a:xfrm>
        </p:spPr>
        <p:txBody>
          <a:bodyPr vert="horz" lIns="91440" tIns="45720" rIns="91440" bIns="45720" rtlCol="0" anchor="t">
            <a:normAutofit fontScale="92500" lnSpcReduction="20000"/>
          </a:bodyPr>
          <a:lstStyle/>
          <a:p>
            <a:r>
              <a:rPr lang="nb-NO" sz="1300" b="1">
                <a:cs typeface="Arial"/>
              </a:rPr>
              <a:t>Første  på plass i 1999 – de seneste i 2023</a:t>
            </a:r>
          </a:p>
          <a:p>
            <a:r>
              <a:rPr lang="nb-NO" sz="1300">
                <a:cs typeface="Arial"/>
              </a:rPr>
              <a:t>Bakgrunn</a:t>
            </a:r>
          </a:p>
          <a:p>
            <a:pPr lvl="1"/>
            <a:r>
              <a:rPr lang="nb-NO" sz="1100">
                <a:latin typeface="Roboto" panose="02000000000000000000" pitchFamily="2" charset="0"/>
                <a:ea typeface="Roboto" panose="02000000000000000000" pitchFamily="2" charset="0"/>
                <a:cs typeface="Calibri" panose="020F0502020204030204" pitchFamily="34" charset="0"/>
              </a:rPr>
              <a:t>Behov for positive fritidsaktiviteter for ungdom</a:t>
            </a:r>
          </a:p>
          <a:p>
            <a:pPr lvl="1"/>
            <a:r>
              <a:rPr lang="nb-NO" sz="1100">
                <a:latin typeface="Roboto" panose="02000000000000000000" pitchFamily="2" charset="0"/>
                <a:ea typeface="Roboto" panose="02000000000000000000" pitchFamily="2" charset="0"/>
                <a:cs typeface="Calibri" panose="020F0502020204030204" pitchFamily="34" charset="0"/>
              </a:rPr>
              <a:t>Hovedsamarbeidspartnere på den tidligere ungdomsstrategien</a:t>
            </a:r>
          </a:p>
          <a:p>
            <a:r>
              <a:rPr lang="nb-NO" sz="1300">
                <a:cs typeface="Arial"/>
              </a:rPr>
              <a:t>Tverrfaglige satsinger </a:t>
            </a:r>
          </a:p>
          <a:p>
            <a:pPr lvl="1"/>
            <a:r>
              <a:rPr lang="nb-NO" sz="1100">
                <a:cs typeface="Arial"/>
              </a:rPr>
              <a:t>Kultur, folkehelse, friluftsliv, transport med mer</a:t>
            </a:r>
          </a:p>
          <a:p>
            <a:r>
              <a:rPr lang="nb-NO" sz="1300">
                <a:cs typeface="Arial"/>
              </a:rPr>
              <a:t>Forankring</a:t>
            </a:r>
          </a:p>
          <a:p>
            <a:pPr lvl="1"/>
            <a:r>
              <a:rPr lang="nb-NO" sz="1100">
                <a:cs typeface="Arial"/>
              </a:rPr>
              <a:t>IPR, kommuner, fylket</a:t>
            </a:r>
          </a:p>
          <a:p>
            <a:r>
              <a:rPr lang="nb-NO" sz="1300">
                <a:cs typeface="Arial"/>
              </a:rPr>
              <a:t> Organisering </a:t>
            </a:r>
          </a:p>
          <a:p>
            <a:pPr lvl="1"/>
            <a:r>
              <a:rPr lang="nb-NO" sz="1300">
                <a:cs typeface="Arial"/>
              </a:rPr>
              <a:t>Ulikt organisert, regional tilpasning et viktig prinsipp </a:t>
            </a:r>
          </a:p>
          <a:p>
            <a:r>
              <a:rPr lang="nb-NO" sz="1300" i="1">
                <a:solidFill>
                  <a:srgbClr val="00574F"/>
                </a:solidFill>
                <a:cs typeface="Arial"/>
              </a:rPr>
              <a:t>Mål: skape gode fritidstilbud, åpne for alle, på tvers av kommunegrenser for og med ungdom</a:t>
            </a:r>
          </a:p>
          <a:p>
            <a:r>
              <a:rPr lang="nb-NO" sz="1300">
                <a:cs typeface="Arial"/>
              </a:rPr>
              <a:t>Ungdomsmedvirkning står høyt</a:t>
            </a:r>
          </a:p>
          <a:p>
            <a:r>
              <a:rPr lang="nb-NO" sz="1300">
                <a:cs typeface="Arial"/>
              </a:rPr>
              <a:t>Viktige nettverksbyggere i sin region (koordinere tiltak)</a:t>
            </a:r>
          </a:p>
          <a:p>
            <a:r>
              <a:rPr lang="nb-NO" sz="1300">
                <a:cs typeface="Arial"/>
              </a:rPr>
              <a:t>Årlig støtte gjennom 3-årige vedtak (2023 – 2025) </a:t>
            </a:r>
          </a:p>
          <a:p>
            <a:endParaRPr lang="nb-NO" sz="1400" b="1"/>
          </a:p>
          <a:p>
            <a:endParaRPr lang="nb-NO" sz="1800"/>
          </a:p>
          <a:p>
            <a:endParaRPr lang="nb-NO" sz="1800"/>
          </a:p>
        </p:txBody>
      </p:sp>
      <p:sp>
        <p:nvSpPr>
          <p:cNvPr id="6" name="TekstSylinder 5">
            <a:extLst>
              <a:ext uri="{FF2B5EF4-FFF2-40B4-BE49-F238E27FC236}">
                <a16:creationId xmlns:a16="http://schemas.microsoft.com/office/drawing/2014/main" id="{865A5097-B376-4669-8B47-732463FA814A}"/>
              </a:ext>
            </a:extLst>
          </p:cNvPr>
          <p:cNvSpPr txBox="1"/>
          <p:nvPr/>
        </p:nvSpPr>
        <p:spPr>
          <a:xfrm>
            <a:off x="7951304" y="5188226"/>
            <a:ext cx="2991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i="1">
                <a:solidFill>
                  <a:schemeClr val="bg1"/>
                </a:solidFill>
              </a:rPr>
              <a:t>Foto: Musikal Norddalen/Liv Anette </a:t>
            </a:r>
            <a:r>
              <a:rPr lang="nb-NO" sz="1000" i="1" err="1">
                <a:solidFill>
                  <a:schemeClr val="bg1"/>
                </a:solidFill>
              </a:rPr>
              <a:t>Nygjerdet</a:t>
            </a:r>
            <a:endParaRPr lang="nb-NO" sz="1000" i="1" err="1">
              <a:solidFill>
                <a:schemeClr val="bg1"/>
              </a:solidFill>
              <a:cs typeface="Arial"/>
            </a:endParaRPr>
          </a:p>
        </p:txBody>
      </p:sp>
      <p:pic>
        <p:nvPicPr>
          <p:cNvPr id="8" name="Bilde 5" descr="Ung i Valdres ">
            <a:extLst>
              <a:ext uri="{FF2B5EF4-FFF2-40B4-BE49-F238E27FC236}">
                <a16:creationId xmlns:a16="http://schemas.microsoft.com/office/drawing/2014/main" id="{6639DFAC-850A-365C-B674-FA7D46C8D62F}"/>
              </a:ext>
            </a:extLst>
          </p:cNvPr>
          <p:cNvPicPr>
            <a:picLocks noGrp="1" noChangeAspect="1"/>
          </p:cNvPicPr>
          <p:nvPr>
            <p:ph type="pic" sz="quarter" idx="13"/>
          </p:nvPr>
        </p:nvPicPr>
        <p:blipFill rotWithShape="1">
          <a:blip r:embed="rId3"/>
          <a:srcRect l="8426" r="8426"/>
          <a:stretch/>
        </p:blipFill>
        <p:spPr>
          <a:xfrm rot="960573">
            <a:off x="7401823" y="1241842"/>
            <a:ext cx="2548701" cy="2298949"/>
          </a:xfrm>
        </p:spPr>
      </p:pic>
      <p:pic>
        <p:nvPicPr>
          <p:cNvPr id="3" name="Bilde 2">
            <a:extLst>
              <a:ext uri="{FF2B5EF4-FFF2-40B4-BE49-F238E27FC236}">
                <a16:creationId xmlns:a16="http://schemas.microsoft.com/office/drawing/2014/main" id="{BD9992AA-7C2A-28A9-236F-051957D40821}"/>
              </a:ext>
            </a:extLst>
          </p:cNvPr>
          <p:cNvPicPr>
            <a:picLocks noChangeAspect="1"/>
          </p:cNvPicPr>
          <p:nvPr/>
        </p:nvPicPr>
        <p:blipFill>
          <a:blip r:embed="rId4"/>
          <a:stretch>
            <a:fillRect/>
          </a:stretch>
        </p:blipFill>
        <p:spPr>
          <a:xfrm>
            <a:off x="9828994" y="3290921"/>
            <a:ext cx="1958516" cy="21403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Bilde 6">
            <a:extLst>
              <a:ext uri="{FF2B5EF4-FFF2-40B4-BE49-F238E27FC236}">
                <a16:creationId xmlns:a16="http://schemas.microsoft.com/office/drawing/2014/main" id="{9EF6893C-EED5-45C1-418F-CD58C706F574}"/>
              </a:ext>
            </a:extLst>
          </p:cNvPr>
          <p:cNvPicPr>
            <a:picLocks noChangeAspect="1"/>
          </p:cNvPicPr>
          <p:nvPr/>
        </p:nvPicPr>
        <p:blipFill>
          <a:blip r:embed="rId5"/>
          <a:stretch>
            <a:fillRect/>
          </a:stretch>
        </p:blipFill>
        <p:spPr>
          <a:xfrm rot="913024">
            <a:off x="7792819" y="3406216"/>
            <a:ext cx="1627636" cy="2223467"/>
          </a:xfrm>
          <a:prstGeom prst="rect">
            <a:avLst/>
          </a:prstGeom>
        </p:spPr>
      </p:pic>
      <p:sp>
        <p:nvSpPr>
          <p:cNvPr id="9" name="Tittel 8">
            <a:extLst>
              <a:ext uri="{FF2B5EF4-FFF2-40B4-BE49-F238E27FC236}">
                <a16:creationId xmlns:a16="http://schemas.microsoft.com/office/drawing/2014/main" id="{6591091C-9631-68D7-2DBF-C2548EDBD7AC}"/>
              </a:ext>
            </a:extLst>
          </p:cNvPr>
          <p:cNvSpPr>
            <a:spLocks noGrp="1"/>
          </p:cNvSpPr>
          <p:nvPr>
            <p:ph type="title"/>
          </p:nvPr>
        </p:nvSpPr>
        <p:spPr/>
        <p:txBody>
          <a:bodyPr/>
          <a:lstStyle/>
          <a:p>
            <a:r>
              <a:rPr lang="nb-NO"/>
              <a:t>Regionale ungdomssatsinger</a:t>
            </a:r>
          </a:p>
        </p:txBody>
      </p:sp>
    </p:spTree>
    <p:extLst>
      <p:ext uri="{BB962C8B-B14F-4D97-AF65-F5344CB8AC3E}">
        <p14:creationId xmlns:p14="http://schemas.microsoft.com/office/powerpoint/2010/main" val="1203842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C0AF7A8B-5E14-4C28-B6A2-8C3A20FC4966}"/>
              </a:ext>
            </a:extLst>
          </p:cNvPr>
          <p:cNvSpPr txBox="1"/>
          <p:nvPr/>
        </p:nvSpPr>
        <p:spPr>
          <a:xfrm>
            <a:off x="5199045" y="889843"/>
            <a:ext cx="7089709" cy="50783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a:solidFill>
                <a:srgbClr val="00574F"/>
              </a:solidFill>
              <a:cs typeface="Arial"/>
            </a:endParaRPr>
          </a:p>
          <a:p>
            <a:pPr algn="l"/>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cs typeface="Arial"/>
            </a:endParaRPr>
          </a:p>
          <a:p>
            <a:endParaRPr lang="nb-NO">
              <a:solidFill>
                <a:srgbClr val="00574F"/>
              </a:solidFill>
              <a:cs typeface="Arial"/>
            </a:endParaRPr>
          </a:p>
          <a:p>
            <a:endParaRPr lang="nb-NO">
              <a:cs typeface="Arial"/>
            </a:endParaRPr>
          </a:p>
          <a:p>
            <a:endParaRPr lang="nb-NO">
              <a:cs typeface="Arial"/>
            </a:endParaRPr>
          </a:p>
          <a:p>
            <a:endParaRPr lang="nb-NO">
              <a:cs typeface="Arial"/>
            </a:endParaRPr>
          </a:p>
          <a:p>
            <a:endParaRPr lang="nb-NO">
              <a:cs typeface="Arial"/>
            </a:endParaRPr>
          </a:p>
        </p:txBody>
      </p:sp>
      <p:sp>
        <p:nvSpPr>
          <p:cNvPr id="4" name="Plassholder for innhold 3">
            <a:extLst>
              <a:ext uri="{FF2B5EF4-FFF2-40B4-BE49-F238E27FC236}">
                <a16:creationId xmlns:a16="http://schemas.microsoft.com/office/drawing/2014/main" id="{3ACECA63-1761-4173-A379-A073C91C0B51}"/>
              </a:ext>
            </a:extLst>
          </p:cNvPr>
          <p:cNvSpPr>
            <a:spLocks noGrp="1"/>
          </p:cNvSpPr>
          <p:nvPr>
            <p:ph sz="quarter" idx="15"/>
          </p:nvPr>
        </p:nvSpPr>
        <p:spPr>
          <a:xfrm>
            <a:off x="838200" y="1652954"/>
            <a:ext cx="4204414" cy="4207942"/>
          </a:xfrm>
        </p:spPr>
        <p:txBody>
          <a:bodyPr vert="horz" lIns="91440" tIns="45720" rIns="91440" bIns="45720" rtlCol="0" anchor="t">
            <a:normAutofit fontScale="47500" lnSpcReduction="20000"/>
          </a:bodyPr>
          <a:lstStyle/>
          <a:p>
            <a:r>
              <a:rPr lang="nb-NO" b="1">
                <a:latin typeface="Roboto"/>
                <a:cs typeface="Arial"/>
              </a:rPr>
              <a:t>Store ungdomsmusikaler </a:t>
            </a:r>
          </a:p>
          <a:p>
            <a:r>
              <a:rPr lang="nb-NO" b="1">
                <a:latin typeface="Roboto"/>
                <a:cs typeface="Arial"/>
              </a:rPr>
              <a:t>Ungdomsfestivaler </a:t>
            </a:r>
          </a:p>
          <a:p>
            <a:r>
              <a:rPr lang="nb-NO" b="1">
                <a:latin typeface="Roboto"/>
                <a:cs typeface="Arial"/>
              </a:rPr>
              <a:t>16- mai arrangement (rusfritt tilbud)</a:t>
            </a:r>
          </a:p>
          <a:p>
            <a:r>
              <a:rPr lang="nb-NO" b="1">
                <a:latin typeface="Roboto"/>
                <a:cs typeface="Arial"/>
              </a:rPr>
              <a:t>Friluftsliv og fysiske aktiviteter</a:t>
            </a:r>
          </a:p>
          <a:p>
            <a:r>
              <a:rPr lang="nb-NO" b="1">
                <a:latin typeface="Roboto"/>
                <a:cs typeface="Arial"/>
              </a:rPr>
              <a:t>Ungdomsbirken</a:t>
            </a:r>
          </a:p>
          <a:p>
            <a:r>
              <a:rPr lang="nb-NO" b="1">
                <a:latin typeface="Roboto"/>
                <a:cs typeface="Arial"/>
              </a:rPr>
              <a:t>Aktiv sommer</a:t>
            </a:r>
          </a:p>
          <a:p>
            <a:r>
              <a:rPr lang="nb-NO" b="1">
                <a:latin typeface="Roboto"/>
                <a:cs typeface="Arial"/>
              </a:rPr>
              <a:t>Ung scene</a:t>
            </a:r>
          </a:p>
          <a:p>
            <a:r>
              <a:rPr lang="nb-NO" b="1">
                <a:latin typeface="Roboto"/>
                <a:cs typeface="Arial"/>
              </a:rPr>
              <a:t>Regionale ungdomsråd </a:t>
            </a:r>
          </a:p>
          <a:p>
            <a:r>
              <a:rPr lang="nb-NO" b="1">
                <a:latin typeface="Roboto"/>
                <a:cs typeface="Arial"/>
              </a:rPr>
              <a:t>Trygt hjem – ordning</a:t>
            </a:r>
          </a:p>
          <a:p>
            <a:r>
              <a:rPr lang="nb-NO" b="1">
                <a:latin typeface="Roboto"/>
                <a:cs typeface="Arial"/>
              </a:rPr>
              <a:t>UKM (Ung Kultur Møtes)</a:t>
            </a:r>
          </a:p>
          <a:p>
            <a:r>
              <a:rPr lang="nb-NO" b="1">
                <a:latin typeface="Roboto"/>
                <a:cs typeface="Arial"/>
              </a:rPr>
              <a:t>Mobilitet og tilgjengelighets prosjekt</a:t>
            </a:r>
          </a:p>
          <a:p>
            <a:r>
              <a:rPr lang="nb-NO" b="1">
                <a:latin typeface="Roboto"/>
                <a:cs typeface="Arial"/>
              </a:rPr>
              <a:t>Ekstremsportdager</a:t>
            </a:r>
          </a:p>
          <a:p>
            <a:r>
              <a:rPr lang="nb-NO" b="1">
                <a:latin typeface="Roboto"/>
                <a:cs typeface="Arial"/>
              </a:rPr>
              <a:t>Teateraktiviteter </a:t>
            </a:r>
          </a:p>
          <a:p>
            <a:r>
              <a:rPr lang="nb-NO" b="1">
                <a:latin typeface="Roboto"/>
                <a:cs typeface="Arial"/>
              </a:rPr>
              <a:t>Med mer</a:t>
            </a:r>
          </a:p>
          <a:p>
            <a:endParaRPr lang="nb-NO" b="1">
              <a:solidFill>
                <a:srgbClr val="FF0000"/>
              </a:solidFill>
              <a:latin typeface="Roboto"/>
              <a:cs typeface="Arial"/>
            </a:endParaRPr>
          </a:p>
          <a:p>
            <a:endParaRPr lang="nb-NO" b="1">
              <a:latin typeface="Roboto"/>
              <a:cs typeface="Arial"/>
            </a:endParaRPr>
          </a:p>
          <a:p>
            <a:pPr marL="0" indent="0">
              <a:buNone/>
            </a:pPr>
            <a:endParaRPr lang="nb-NO" b="1" i="1">
              <a:solidFill>
                <a:srgbClr val="00574F"/>
              </a:solidFill>
              <a:latin typeface="Roboto"/>
              <a:cs typeface="Arial"/>
            </a:endParaRPr>
          </a:p>
        </p:txBody>
      </p:sp>
      <p:pic>
        <p:nvPicPr>
          <p:cNvPr id="6" name="Bilde 6" descr="Et bilde som inneholder utendørs, bilvei, sykkel, gruppe&#10;&#10;Beskrivelse som er generert med svært høy visshet">
            <a:extLst>
              <a:ext uri="{FF2B5EF4-FFF2-40B4-BE49-F238E27FC236}">
                <a16:creationId xmlns:a16="http://schemas.microsoft.com/office/drawing/2014/main" id="{BA80FC0C-CE20-4F72-B523-A4355C846F52}"/>
              </a:ext>
            </a:extLst>
          </p:cNvPr>
          <p:cNvPicPr>
            <a:picLocks noChangeAspect="1"/>
          </p:cNvPicPr>
          <p:nvPr/>
        </p:nvPicPr>
        <p:blipFill>
          <a:blip r:embed="rId3"/>
          <a:stretch>
            <a:fillRect/>
          </a:stretch>
        </p:blipFill>
        <p:spPr>
          <a:xfrm rot="20918392">
            <a:off x="9047681" y="3200574"/>
            <a:ext cx="2850556" cy="2138351"/>
          </a:xfrm>
          <a:prstGeom prst="rect">
            <a:avLst/>
          </a:prstGeom>
        </p:spPr>
      </p:pic>
      <p:pic>
        <p:nvPicPr>
          <p:cNvPr id="8" name="Bilde 8" descr="Et bilde som inneholder utendørs, fjell, gress, natur&#10;&#10;Beskrivelse som er generert med svært høy visshet">
            <a:extLst>
              <a:ext uri="{FF2B5EF4-FFF2-40B4-BE49-F238E27FC236}">
                <a16:creationId xmlns:a16="http://schemas.microsoft.com/office/drawing/2014/main" id="{13B4F82A-20C3-49FA-87C9-E5C4F31CDDE7}"/>
              </a:ext>
            </a:extLst>
          </p:cNvPr>
          <p:cNvPicPr>
            <a:picLocks noChangeAspect="1"/>
          </p:cNvPicPr>
          <p:nvPr/>
        </p:nvPicPr>
        <p:blipFill>
          <a:blip r:embed="rId4"/>
          <a:stretch>
            <a:fillRect/>
          </a:stretch>
        </p:blipFill>
        <p:spPr>
          <a:xfrm rot="21448409">
            <a:off x="5401798" y="3717746"/>
            <a:ext cx="3565553" cy="1888267"/>
          </a:xfrm>
          <a:prstGeom prst="rect">
            <a:avLst/>
          </a:prstGeom>
        </p:spPr>
      </p:pic>
      <p:sp>
        <p:nvSpPr>
          <p:cNvPr id="9" name="TekstSylinder 8">
            <a:extLst>
              <a:ext uri="{FF2B5EF4-FFF2-40B4-BE49-F238E27FC236}">
                <a16:creationId xmlns:a16="http://schemas.microsoft.com/office/drawing/2014/main" id="{378C8F1E-19B1-444D-8600-8AF18B2F6498}"/>
              </a:ext>
            </a:extLst>
          </p:cNvPr>
          <p:cNvSpPr txBox="1"/>
          <p:nvPr/>
        </p:nvSpPr>
        <p:spPr>
          <a:xfrm rot="20898474">
            <a:off x="9300195" y="5017536"/>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i="1">
                <a:solidFill>
                  <a:schemeClr val="bg1"/>
                </a:solidFill>
              </a:rPr>
              <a:t>Foto: Ungdom i aktivitet i Gjøvikregionen</a:t>
            </a:r>
          </a:p>
        </p:txBody>
      </p:sp>
      <p:sp>
        <p:nvSpPr>
          <p:cNvPr id="12" name="TekstSylinder 11">
            <a:extLst>
              <a:ext uri="{FF2B5EF4-FFF2-40B4-BE49-F238E27FC236}">
                <a16:creationId xmlns:a16="http://schemas.microsoft.com/office/drawing/2014/main" id="{588672BC-042C-4D30-8E2E-8AB91D2B3A55}"/>
              </a:ext>
            </a:extLst>
          </p:cNvPr>
          <p:cNvSpPr txBox="1"/>
          <p:nvPr/>
        </p:nvSpPr>
        <p:spPr>
          <a:xfrm rot="21337759">
            <a:off x="5367302" y="5333219"/>
            <a:ext cx="27451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i="1">
                <a:solidFill>
                  <a:schemeClr val="bg1"/>
                </a:solidFill>
              </a:rPr>
              <a:t>Foto: </a:t>
            </a:r>
            <a:r>
              <a:rPr lang="nb-NO" sz="1000" i="1" err="1">
                <a:solidFill>
                  <a:schemeClr val="bg1"/>
                </a:solidFill>
              </a:rPr>
              <a:t>Fjelleik</a:t>
            </a:r>
            <a:r>
              <a:rPr lang="nb-NO" sz="1000" i="1">
                <a:solidFill>
                  <a:schemeClr val="bg1"/>
                </a:solidFill>
              </a:rPr>
              <a:t>/Ung i Valdres</a:t>
            </a:r>
          </a:p>
        </p:txBody>
      </p:sp>
      <p:pic>
        <p:nvPicPr>
          <p:cNvPr id="15" name="Bilde 6" descr="Et bilde som inneholder foto, datamaskin, forskjellig, bord&#10;&#10;Beskrivelse som er generert med svært høy visshet">
            <a:extLst>
              <a:ext uri="{FF2B5EF4-FFF2-40B4-BE49-F238E27FC236}">
                <a16:creationId xmlns:a16="http://schemas.microsoft.com/office/drawing/2014/main" id="{E50785DA-46F7-4E7C-8788-09B731716541}"/>
              </a:ext>
            </a:extLst>
          </p:cNvPr>
          <p:cNvPicPr>
            <a:picLocks noChangeAspect="1"/>
          </p:cNvPicPr>
          <p:nvPr/>
        </p:nvPicPr>
        <p:blipFill rotWithShape="1">
          <a:blip r:embed="rId5"/>
          <a:srcRect l="1980" t="2656" r="2292" b="6345"/>
          <a:stretch/>
        </p:blipFill>
        <p:spPr>
          <a:xfrm rot="20591155">
            <a:off x="5178824" y="1948764"/>
            <a:ext cx="4594866" cy="1620848"/>
          </a:xfrm>
          <a:prstGeom prst="rect">
            <a:avLst/>
          </a:prstGeom>
          <a:ln>
            <a:noFill/>
          </a:ln>
          <a:effectLst>
            <a:softEdge rad="112500"/>
          </a:effectLst>
        </p:spPr>
      </p:pic>
      <p:pic>
        <p:nvPicPr>
          <p:cNvPr id="16" name="Bilde 7" descr="Et bilde som inneholder utendørs, person, bilvei, personer&#10;&#10;Beskrivelse som er generert med svært høy visshet">
            <a:extLst>
              <a:ext uri="{FF2B5EF4-FFF2-40B4-BE49-F238E27FC236}">
                <a16:creationId xmlns:a16="http://schemas.microsoft.com/office/drawing/2014/main" id="{DEE155C5-7554-4B49-9785-3204CD815438}"/>
              </a:ext>
            </a:extLst>
          </p:cNvPr>
          <p:cNvPicPr>
            <a:picLocks noChangeAspect="1"/>
          </p:cNvPicPr>
          <p:nvPr/>
        </p:nvPicPr>
        <p:blipFill>
          <a:blip r:embed="rId6"/>
          <a:stretch>
            <a:fillRect/>
          </a:stretch>
        </p:blipFill>
        <p:spPr>
          <a:xfrm rot="780566">
            <a:off x="8794952" y="1966142"/>
            <a:ext cx="2125992" cy="1609705"/>
          </a:xfrm>
          <a:prstGeom prst="rect">
            <a:avLst/>
          </a:prstGeom>
        </p:spPr>
      </p:pic>
      <p:sp>
        <p:nvSpPr>
          <p:cNvPr id="7" name="Tittel 6">
            <a:extLst>
              <a:ext uri="{FF2B5EF4-FFF2-40B4-BE49-F238E27FC236}">
                <a16:creationId xmlns:a16="http://schemas.microsoft.com/office/drawing/2014/main" id="{9FE6EC7E-298D-4ADC-12FC-796D8684BCC6}"/>
              </a:ext>
            </a:extLst>
          </p:cNvPr>
          <p:cNvSpPr>
            <a:spLocks noGrp="1"/>
          </p:cNvSpPr>
          <p:nvPr>
            <p:ph type="title"/>
          </p:nvPr>
        </p:nvSpPr>
        <p:spPr/>
        <p:txBody>
          <a:bodyPr/>
          <a:lstStyle/>
          <a:p>
            <a:r>
              <a:rPr lang="nb-NO"/>
              <a:t>Eksempler på tiltak/aktiviteter i regionene</a:t>
            </a:r>
          </a:p>
        </p:txBody>
      </p:sp>
    </p:spTree>
    <p:extLst>
      <p:ext uri="{BB962C8B-B14F-4D97-AF65-F5344CB8AC3E}">
        <p14:creationId xmlns:p14="http://schemas.microsoft.com/office/powerpoint/2010/main" val="709496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person, scene, gruppe, barn&#10;&#10;Beskrivelse som er generert med svært høy visshet">
            <a:extLst>
              <a:ext uri="{FF2B5EF4-FFF2-40B4-BE49-F238E27FC236}">
                <a16:creationId xmlns:a16="http://schemas.microsoft.com/office/drawing/2014/main" id="{ECCE6734-5854-4DFE-890A-75F9EFE5FA15}"/>
              </a:ext>
            </a:extLst>
          </p:cNvPr>
          <p:cNvPicPr>
            <a:picLocks noGrp="1" noChangeAspect="1"/>
          </p:cNvPicPr>
          <p:nvPr>
            <p:ph type="pic" sz="quarter" idx="13"/>
          </p:nvPr>
        </p:nvPicPr>
        <p:blipFill rotWithShape="1">
          <a:blip r:embed="rId3"/>
          <a:srcRect l="4377" r="12820" b="2"/>
          <a:stretch/>
        </p:blipFill>
        <p:spPr>
          <a:xfrm>
            <a:off x="7400925" y="1873662"/>
            <a:ext cx="3952875" cy="3564392"/>
          </a:xfrm>
          <a:noFill/>
        </p:spPr>
      </p:pic>
      <p:sp>
        <p:nvSpPr>
          <p:cNvPr id="4" name="Plassholder for innhold 3">
            <a:extLst>
              <a:ext uri="{FF2B5EF4-FFF2-40B4-BE49-F238E27FC236}">
                <a16:creationId xmlns:a16="http://schemas.microsoft.com/office/drawing/2014/main" id="{2895FDEC-7ADE-4D57-B6CF-63BCD0982FFB}"/>
              </a:ext>
            </a:extLst>
          </p:cNvPr>
          <p:cNvSpPr>
            <a:spLocks noGrp="1"/>
          </p:cNvSpPr>
          <p:nvPr>
            <p:ph sz="quarter" idx="15"/>
          </p:nvPr>
        </p:nvSpPr>
        <p:spPr>
          <a:xfrm>
            <a:off x="838200" y="1873662"/>
            <a:ext cx="6296025" cy="3557588"/>
          </a:xfrm>
        </p:spPr>
        <p:txBody>
          <a:bodyPr vert="horz" lIns="91440" tIns="45720" rIns="91440" bIns="45720" rtlCol="0" anchor="t">
            <a:normAutofit/>
          </a:bodyPr>
          <a:lstStyle/>
          <a:p>
            <a:r>
              <a:rPr lang="nb-NO" sz="1400" b="1">
                <a:latin typeface="Calibri" panose="020F0502020204030204" pitchFamily="34" charset="0"/>
                <a:cs typeface="Calibri" panose="020F0502020204030204" pitchFamily="34" charset="0"/>
              </a:rPr>
              <a:t>6 regioner i den vestlige delen av Innlandet (1999 - </a:t>
            </a:r>
          </a:p>
          <a:p>
            <a:pPr lvl="1"/>
            <a:r>
              <a:rPr lang="nb-NO" sz="1400" b="1">
                <a:latin typeface="Calibri" panose="020F0502020204030204" pitchFamily="34" charset="0"/>
                <a:ea typeface="Roboto" panose="02000000000000000000" pitchFamily="2" charset="0"/>
                <a:cs typeface="Calibri" panose="020F0502020204030204" pitchFamily="34" charset="0"/>
              </a:rPr>
              <a:t>Ung i Valdres</a:t>
            </a:r>
          </a:p>
          <a:p>
            <a:pPr lvl="1"/>
            <a:r>
              <a:rPr lang="nb-NO" sz="1400" b="1">
                <a:latin typeface="Calibri" panose="020F0502020204030204" pitchFamily="34" charset="0"/>
                <a:ea typeface="Roboto" panose="02000000000000000000" pitchFamily="2" charset="0"/>
                <a:cs typeface="Calibri" panose="020F0502020204030204" pitchFamily="34" charset="0"/>
              </a:rPr>
              <a:t>Ung i </a:t>
            </a:r>
            <a:r>
              <a:rPr lang="nb-NO" sz="1400" b="1" err="1">
                <a:latin typeface="Calibri" panose="020F0502020204030204" pitchFamily="34" charset="0"/>
                <a:ea typeface="Roboto" panose="02000000000000000000" pitchFamily="2" charset="0"/>
                <a:cs typeface="Calibri" panose="020F0502020204030204" pitchFamily="34" charset="0"/>
              </a:rPr>
              <a:t>Midtdalen</a:t>
            </a:r>
            <a:endParaRPr lang="nb-NO" sz="1400" b="1">
              <a:latin typeface="Calibri" panose="020F0502020204030204" pitchFamily="34" charset="0"/>
              <a:ea typeface="Roboto" panose="02000000000000000000" pitchFamily="2" charset="0"/>
              <a:cs typeface="Calibri" panose="020F0502020204030204" pitchFamily="34" charset="0"/>
            </a:endParaRPr>
          </a:p>
          <a:p>
            <a:pPr lvl="1"/>
            <a:r>
              <a:rPr lang="nb-NO" sz="1400" b="1">
                <a:latin typeface="Calibri" panose="020F0502020204030204" pitchFamily="34" charset="0"/>
                <a:ea typeface="Roboto" panose="02000000000000000000" pitchFamily="2" charset="0"/>
                <a:cs typeface="Calibri" panose="020F0502020204030204" pitchFamily="34" charset="0"/>
              </a:rPr>
              <a:t>Ung i Nasjonalparkriket </a:t>
            </a:r>
          </a:p>
          <a:p>
            <a:pPr lvl="1"/>
            <a:r>
              <a:rPr lang="nb-NO" sz="1400" b="1">
                <a:latin typeface="Calibri" panose="020F0502020204030204" pitchFamily="34" charset="0"/>
                <a:ea typeface="Roboto" panose="02000000000000000000" pitchFamily="2" charset="0"/>
                <a:cs typeface="Calibri" panose="020F0502020204030204" pitchFamily="34" charset="0"/>
              </a:rPr>
              <a:t>Ung Hadeland </a:t>
            </a:r>
          </a:p>
          <a:p>
            <a:pPr lvl="1"/>
            <a:r>
              <a:rPr lang="nb-NO" sz="1400" b="1">
                <a:latin typeface="Calibri" panose="020F0502020204030204" pitchFamily="34" charset="0"/>
                <a:ea typeface="Roboto" panose="02000000000000000000" pitchFamily="2" charset="0"/>
                <a:cs typeface="Calibri" panose="020F0502020204030204" pitchFamily="34" charset="0"/>
              </a:rPr>
              <a:t>Ung i Gjøvikregionen</a:t>
            </a:r>
          </a:p>
          <a:p>
            <a:pPr lvl="1"/>
            <a:r>
              <a:rPr lang="nb-NO" sz="1400" b="1" i="1">
                <a:latin typeface="Calibri" panose="020F0502020204030204" pitchFamily="34" charset="0"/>
                <a:ea typeface="Roboto" panose="02000000000000000000" pitchFamily="2" charset="0"/>
                <a:cs typeface="Calibri" panose="020F0502020204030204" pitchFamily="34" charset="0"/>
              </a:rPr>
              <a:t>UFO - Lillehammer regionen (Nedlagt </a:t>
            </a:r>
            <a:r>
              <a:rPr lang="nb-NO" sz="1400" b="1" i="1" err="1">
                <a:latin typeface="Calibri" panose="020F0502020204030204" pitchFamily="34" charset="0"/>
                <a:ea typeface="Roboto" panose="02000000000000000000" pitchFamily="2" charset="0"/>
                <a:cs typeface="Calibri" panose="020F0502020204030204" pitchFamily="34" charset="0"/>
              </a:rPr>
              <a:t>fom</a:t>
            </a:r>
            <a:r>
              <a:rPr lang="nb-NO" sz="1400" b="1" i="1">
                <a:latin typeface="Calibri" panose="020F0502020204030204" pitchFamily="34" charset="0"/>
                <a:ea typeface="Roboto" panose="02000000000000000000" pitchFamily="2" charset="0"/>
                <a:cs typeface="Calibri" panose="020F0502020204030204" pitchFamily="34" charset="0"/>
              </a:rPr>
              <a:t> 2021 – egen beslutning) </a:t>
            </a:r>
          </a:p>
          <a:p>
            <a:r>
              <a:rPr lang="nb-NO" sz="1400" b="1">
                <a:latin typeface="Calibri" panose="020F0502020204030204" pitchFamily="34" charset="0"/>
                <a:cs typeface="Calibri" panose="020F0502020204030204" pitchFamily="34" charset="0"/>
              </a:rPr>
              <a:t>4 regioner i den østlige delen av Innlandet (2023 - )</a:t>
            </a:r>
          </a:p>
          <a:p>
            <a:pPr lvl="1"/>
            <a:r>
              <a:rPr lang="nb-NO" sz="1400" b="1">
                <a:latin typeface="Calibri" panose="020F0502020204030204" pitchFamily="34" charset="0"/>
                <a:cs typeface="Calibri" panose="020F0502020204030204" pitchFamily="34" charset="0"/>
              </a:rPr>
              <a:t>Ung i Kongsvingerregionen</a:t>
            </a:r>
          </a:p>
          <a:p>
            <a:pPr lvl="1"/>
            <a:r>
              <a:rPr lang="nb-NO" sz="1400" b="1">
                <a:latin typeface="Calibri" panose="020F0502020204030204" pitchFamily="34" charset="0"/>
                <a:cs typeface="Calibri" panose="020F0502020204030204" pitchFamily="34" charset="0"/>
              </a:rPr>
              <a:t>Regional ungdomssatsing i Sør-Østerdalen</a:t>
            </a:r>
          </a:p>
          <a:p>
            <a:pPr lvl="1"/>
            <a:r>
              <a:rPr lang="nb-NO" sz="1400" b="1">
                <a:latin typeface="Calibri" panose="020F0502020204030204" pitchFamily="34" charset="0"/>
                <a:cs typeface="Calibri" panose="020F0502020204030204" pitchFamily="34" charset="0"/>
              </a:rPr>
              <a:t>Innafor i Nord-Østerdalen </a:t>
            </a:r>
          </a:p>
          <a:p>
            <a:pPr lvl="1"/>
            <a:r>
              <a:rPr lang="nb-NO" sz="1400" b="1">
                <a:latin typeface="Calibri" panose="020F0502020204030204" pitchFamily="34" charset="0"/>
                <a:cs typeface="Calibri" panose="020F0502020204030204" pitchFamily="34" charset="0"/>
              </a:rPr>
              <a:t>Mobilitet til aktiv fritid i Hamarregionen</a:t>
            </a:r>
          </a:p>
          <a:p>
            <a:endParaRPr lang="nb-NO" sz="1800"/>
          </a:p>
          <a:p>
            <a:endParaRPr lang="nb-NO" sz="1800"/>
          </a:p>
        </p:txBody>
      </p:sp>
      <p:sp>
        <p:nvSpPr>
          <p:cNvPr id="6" name="TekstSylinder 5">
            <a:extLst>
              <a:ext uri="{FF2B5EF4-FFF2-40B4-BE49-F238E27FC236}">
                <a16:creationId xmlns:a16="http://schemas.microsoft.com/office/drawing/2014/main" id="{865A5097-B376-4669-8B47-732463FA814A}"/>
              </a:ext>
            </a:extLst>
          </p:cNvPr>
          <p:cNvSpPr txBox="1"/>
          <p:nvPr/>
        </p:nvSpPr>
        <p:spPr>
          <a:xfrm>
            <a:off x="7951304" y="5188226"/>
            <a:ext cx="2991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i="1">
                <a:solidFill>
                  <a:schemeClr val="bg1"/>
                </a:solidFill>
              </a:rPr>
              <a:t>Foto: Musikal Norddalen/Liv Anette </a:t>
            </a:r>
            <a:r>
              <a:rPr lang="nb-NO" sz="1000" i="1" err="1">
                <a:solidFill>
                  <a:schemeClr val="bg1"/>
                </a:solidFill>
              </a:rPr>
              <a:t>Nygjerdet</a:t>
            </a:r>
            <a:endParaRPr lang="nb-NO" sz="1000" i="1" err="1">
              <a:solidFill>
                <a:schemeClr val="bg1"/>
              </a:solidFill>
              <a:cs typeface="Arial"/>
            </a:endParaRPr>
          </a:p>
        </p:txBody>
      </p:sp>
      <p:sp>
        <p:nvSpPr>
          <p:cNvPr id="7" name="Tittel 6">
            <a:extLst>
              <a:ext uri="{FF2B5EF4-FFF2-40B4-BE49-F238E27FC236}">
                <a16:creationId xmlns:a16="http://schemas.microsoft.com/office/drawing/2014/main" id="{BF170D2C-DD06-7C2B-E849-4A77F721074A}"/>
              </a:ext>
            </a:extLst>
          </p:cNvPr>
          <p:cNvSpPr>
            <a:spLocks noGrp="1"/>
          </p:cNvSpPr>
          <p:nvPr>
            <p:ph type="title"/>
          </p:nvPr>
        </p:nvSpPr>
        <p:spPr/>
        <p:txBody>
          <a:bodyPr/>
          <a:lstStyle/>
          <a:p>
            <a:r>
              <a:rPr lang="nb-NO"/>
              <a:t>Regionale ungdomssatsinger</a:t>
            </a:r>
          </a:p>
        </p:txBody>
      </p:sp>
    </p:spTree>
    <p:extLst>
      <p:ext uri="{BB962C8B-B14F-4D97-AF65-F5344CB8AC3E}">
        <p14:creationId xmlns:p14="http://schemas.microsoft.com/office/powerpoint/2010/main" val="221984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2">
            <a:extLst>
              <a:ext uri="{FF2B5EF4-FFF2-40B4-BE49-F238E27FC236}">
                <a16:creationId xmlns:a16="http://schemas.microsoft.com/office/drawing/2014/main" id="{9B066857-45C7-D0E2-6FE3-B22B0EEF9897}"/>
              </a:ext>
            </a:extLst>
          </p:cNvPr>
          <p:cNvSpPr txBox="1">
            <a:spLocks/>
          </p:cNvSpPr>
          <p:nvPr/>
        </p:nvSpPr>
        <p:spPr>
          <a:xfrm>
            <a:off x="940589" y="4726319"/>
            <a:ext cx="3876576" cy="4122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20000"/>
              </a:lnSpc>
              <a:spcBef>
                <a:spcPts val="2400"/>
              </a:spcBef>
              <a:spcAft>
                <a:spcPts val="1200"/>
              </a:spcAft>
              <a:buNone/>
            </a:pPr>
            <a:r>
              <a:rPr lang="nb-NO" sz="1200" b="1" spc="65">
                <a:solidFill>
                  <a:srgbClr val="050707"/>
                </a:solidFill>
                <a:latin typeface="Microsoft YaHei UI Light" panose="020B0502040204020203" pitchFamily="34" charset="-122"/>
                <a:ea typeface="Microsoft YaHei UI Light" panose="020B0502040204020203" pitchFamily="34" charset="-122"/>
                <a:cs typeface="+mn-cs"/>
              </a:rPr>
              <a:t>Samfunnsutvikling, Innlandet fylkeskommune</a:t>
            </a:r>
          </a:p>
        </p:txBody>
      </p:sp>
      <p:pic>
        <p:nvPicPr>
          <p:cNvPr id="10" name="Bilde 9" descr="Et bilde som inneholder person, smilende, kvinne, poserer&#10;&#10;Automatisk generert beskrivelse">
            <a:extLst>
              <a:ext uri="{FF2B5EF4-FFF2-40B4-BE49-F238E27FC236}">
                <a16:creationId xmlns:a16="http://schemas.microsoft.com/office/drawing/2014/main" id="{68C03AF5-EEBA-4D14-3A6F-9A96584DFEAF}"/>
              </a:ext>
            </a:extLst>
          </p:cNvPr>
          <p:cNvPicPr>
            <a:picLocks noChangeAspect="1"/>
          </p:cNvPicPr>
          <p:nvPr/>
        </p:nvPicPr>
        <p:blipFill rotWithShape="1">
          <a:blip r:embed="rId3"/>
          <a:srcRect l="2055" t="1558" r="2055" b="1558"/>
          <a:stretch/>
        </p:blipFill>
        <p:spPr>
          <a:xfrm>
            <a:off x="353527" y="4431380"/>
            <a:ext cx="589878" cy="589878"/>
          </a:xfrm>
          <a:prstGeom prst="flowChartConnector">
            <a:avLst/>
          </a:prstGeom>
        </p:spPr>
      </p:pic>
      <p:pic>
        <p:nvPicPr>
          <p:cNvPr id="15" name="Picture 4">
            <a:extLst>
              <a:ext uri="{FF2B5EF4-FFF2-40B4-BE49-F238E27FC236}">
                <a16:creationId xmlns:a16="http://schemas.microsoft.com/office/drawing/2014/main" id="{0DCC9E8C-0DA2-B079-A587-E31990EABFCC}"/>
              </a:ext>
            </a:extLst>
          </p:cNvPr>
          <p:cNvPicPr>
            <a:picLocks noChangeAspect="1"/>
          </p:cNvPicPr>
          <p:nvPr/>
        </p:nvPicPr>
        <p:blipFill rotWithShape="1">
          <a:blip r:embed="rId4"/>
          <a:srcRect l="14533" t="1019" r="37427" b="-1019"/>
          <a:stretch/>
        </p:blipFill>
        <p:spPr>
          <a:xfrm>
            <a:off x="8530738" y="0"/>
            <a:ext cx="3265300" cy="4529667"/>
          </a:xfrm>
          <a:prstGeom prst="rect">
            <a:avLst/>
          </a:prstGeom>
        </p:spPr>
      </p:pic>
      <p:grpSp>
        <p:nvGrpSpPr>
          <p:cNvPr id="3" name="Group 8">
            <a:extLst>
              <a:ext uri="{FF2B5EF4-FFF2-40B4-BE49-F238E27FC236}">
                <a16:creationId xmlns:a16="http://schemas.microsoft.com/office/drawing/2014/main" id="{C3FDD7B9-3EEB-3A20-68CF-8D53DF18993B}"/>
              </a:ext>
            </a:extLst>
          </p:cNvPr>
          <p:cNvGrpSpPr/>
          <p:nvPr/>
        </p:nvGrpSpPr>
        <p:grpSpPr>
          <a:xfrm>
            <a:off x="353527" y="243861"/>
            <a:ext cx="8110195" cy="1974836"/>
            <a:chOff x="-7303082" y="3682142"/>
            <a:chExt cx="15928131" cy="3780584"/>
          </a:xfrm>
        </p:grpSpPr>
        <p:sp>
          <p:nvSpPr>
            <p:cNvPr id="4" name="TextBox 9">
              <a:extLst>
                <a:ext uri="{FF2B5EF4-FFF2-40B4-BE49-F238E27FC236}">
                  <a16:creationId xmlns:a16="http://schemas.microsoft.com/office/drawing/2014/main" id="{B9921C98-7F8E-1C1C-0CCC-5453E8BFD63B}"/>
                </a:ext>
              </a:extLst>
            </p:cNvPr>
            <p:cNvSpPr txBox="1"/>
            <p:nvPr/>
          </p:nvSpPr>
          <p:spPr>
            <a:xfrm>
              <a:off x="-7303082" y="4282782"/>
              <a:ext cx="11580313" cy="24550"/>
            </a:xfrm>
            <a:prstGeom prst="rect">
              <a:avLst/>
            </a:prstGeom>
          </p:spPr>
          <p:txBody>
            <a:bodyPr lIns="0" tIns="0" rIns="0" bIns="0" rtlCol="0" anchor="t">
              <a:spAutoFit/>
            </a:bodyPr>
            <a:lstStyle/>
            <a:p>
              <a:pPr>
                <a:lnSpc>
                  <a:spcPts val="87"/>
                </a:lnSpc>
              </a:pPr>
              <a:endParaRPr lang="en-US" sz="100" spc="1">
                <a:solidFill>
                  <a:srgbClr val="050707"/>
                </a:solidFill>
                <a:latin typeface="Montserrat Bold"/>
              </a:endParaRPr>
            </a:p>
          </p:txBody>
        </p:sp>
        <p:sp>
          <p:nvSpPr>
            <p:cNvPr id="5" name="TextBox 10">
              <a:extLst>
                <a:ext uri="{FF2B5EF4-FFF2-40B4-BE49-F238E27FC236}">
                  <a16:creationId xmlns:a16="http://schemas.microsoft.com/office/drawing/2014/main" id="{561CAC90-F5CF-A985-8478-E66A908103FD}"/>
                </a:ext>
              </a:extLst>
            </p:cNvPr>
            <p:cNvSpPr txBox="1"/>
            <p:nvPr/>
          </p:nvSpPr>
          <p:spPr>
            <a:xfrm>
              <a:off x="-7219741" y="3682142"/>
              <a:ext cx="15844790" cy="3780584"/>
            </a:xfrm>
            <a:prstGeom prst="rect">
              <a:avLst/>
            </a:prstGeom>
          </p:spPr>
          <p:txBody>
            <a:bodyPr wrap="square" lIns="0" tIns="0" rIns="0" bIns="0" rtlCol="0" anchor="t">
              <a:spAutoFit/>
            </a:bodyPr>
            <a:lstStyle/>
            <a:p>
              <a:pPr>
                <a:lnSpc>
                  <a:spcPct val="150000"/>
                </a:lnSpc>
              </a:pPr>
              <a:r>
                <a:rPr lang="nb-NO" sz="5400" b="1"/>
                <a:t>Areal- og naturregnskap </a:t>
              </a:r>
              <a:r>
                <a:rPr lang="nb-NO" sz="3600" b="1"/>
                <a:t>for Innlandet</a:t>
              </a:r>
              <a:endParaRPr lang="nb-NO" sz="4400" b="1"/>
            </a:p>
          </p:txBody>
        </p:sp>
      </p:grpSp>
      <p:sp>
        <p:nvSpPr>
          <p:cNvPr id="17" name="Plassholder for tekst 2">
            <a:extLst>
              <a:ext uri="{FF2B5EF4-FFF2-40B4-BE49-F238E27FC236}">
                <a16:creationId xmlns:a16="http://schemas.microsoft.com/office/drawing/2014/main" id="{333A6B91-3D55-E8BD-953E-8320C4386377}"/>
              </a:ext>
            </a:extLst>
          </p:cNvPr>
          <p:cNvSpPr txBox="1">
            <a:spLocks/>
          </p:cNvSpPr>
          <p:nvPr/>
        </p:nvSpPr>
        <p:spPr>
          <a:xfrm>
            <a:off x="940589" y="4506138"/>
            <a:ext cx="3774976" cy="2971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20000"/>
              </a:lnSpc>
              <a:spcBef>
                <a:spcPts val="2400"/>
              </a:spcBef>
              <a:spcAft>
                <a:spcPts val="1200"/>
              </a:spcAft>
              <a:buNone/>
            </a:pPr>
            <a:r>
              <a:rPr lang="nb-NO" sz="1200" b="1" spc="65">
                <a:solidFill>
                  <a:srgbClr val="050707"/>
                </a:solidFill>
                <a:latin typeface="Microsoft YaHei UI Light" panose="020B0502040204020203" pitchFamily="34" charset="-122"/>
                <a:ea typeface="Microsoft YaHei UI Light" panose="020B0502040204020203" pitchFamily="34" charset="-122"/>
                <a:cs typeface="+mn-cs"/>
              </a:rPr>
              <a:t>Inger Stensgaard Sørensen, seniorrådgiver</a:t>
            </a:r>
          </a:p>
        </p:txBody>
      </p:sp>
      <p:pic>
        <p:nvPicPr>
          <p:cNvPr id="9" name="Bilde 8">
            <a:extLst>
              <a:ext uri="{FF2B5EF4-FFF2-40B4-BE49-F238E27FC236}">
                <a16:creationId xmlns:a16="http://schemas.microsoft.com/office/drawing/2014/main" id="{19D1CF9B-3F73-0B94-BCE4-48FADE1562E3}"/>
              </a:ext>
            </a:extLst>
          </p:cNvPr>
          <p:cNvPicPr>
            <a:picLocks noChangeAspect="1"/>
          </p:cNvPicPr>
          <p:nvPr/>
        </p:nvPicPr>
        <p:blipFill>
          <a:blip r:embed="rId5"/>
          <a:srcRect t="427" b="427"/>
          <a:stretch/>
        </p:blipFill>
        <p:spPr>
          <a:xfrm>
            <a:off x="8530738" y="4673281"/>
            <a:ext cx="3265300" cy="2159980"/>
          </a:xfrm>
          <a:prstGeom prst="rect">
            <a:avLst/>
          </a:prstGeom>
          <a:effectLst>
            <a:outerShdw blurRad="50800" dist="50800" dir="5400000" algn="ctr" rotWithShape="0">
              <a:srgbClr val="000000"/>
            </a:outerShdw>
          </a:effectLst>
        </p:spPr>
      </p:pic>
      <p:sp>
        <p:nvSpPr>
          <p:cNvPr id="6" name="TextBox 10">
            <a:extLst>
              <a:ext uri="{FF2B5EF4-FFF2-40B4-BE49-F238E27FC236}">
                <a16:creationId xmlns:a16="http://schemas.microsoft.com/office/drawing/2014/main" id="{EFA4F54A-8753-CEC4-0681-9FCF10C7877D}"/>
              </a:ext>
            </a:extLst>
          </p:cNvPr>
          <p:cNvSpPr txBox="1"/>
          <p:nvPr/>
        </p:nvSpPr>
        <p:spPr>
          <a:xfrm>
            <a:off x="353527" y="2469391"/>
            <a:ext cx="13186680" cy="2424510"/>
          </a:xfrm>
          <a:prstGeom prst="rect">
            <a:avLst/>
          </a:prstGeom>
        </p:spPr>
        <p:txBody>
          <a:bodyPr wrap="square" lIns="0" tIns="0" rIns="0" bIns="0" rtlCol="0" anchor="t">
            <a:spAutoFit/>
          </a:bodyPr>
          <a:lstStyle/>
          <a:p>
            <a:pPr>
              <a:lnSpc>
                <a:spcPct val="150000"/>
              </a:lnSpc>
            </a:pPr>
            <a:r>
              <a:rPr lang="nb-NO" sz="2400" dirty="0"/>
              <a:t>Lansert den 2. februar 2024 </a:t>
            </a:r>
          </a:p>
          <a:p>
            <a:pPr>
              <a:lnSpc>
                <a:spcPct val="150000"/>
              </a:lnSpc>
            </a:pPr>
            <a:r>
              <a:rPr lang="nb-NO" sz="1200" dirty="0"/>
              <a:t>(Ligger på fylkeskommunens hjemmeside, under Tjenester/Plan, statistikk og folkehelse, statistikk og analyse)</a:t>
            </a:r>
          </a:p>
          <a:p>
            <a:pPr>
              <a:lnSpc>
                <a:spcPct val="150000"/>
              </a:lnSpc>
            </a:pPr>
            <a:br>
              <a:rPr lang="nb-NO" sz="2400" dirty="0"/>
            </a:br>
            <a:br>
              <a:rPr lang="nb-NO" sz="2400" dirty="0">
                <a:effectLst>
                  <a:outerShdw blurRad="38100" dist="38100" dir="2700000" algn="tl">
                    <a:srgbClr val="000000">
                      <a:alpha val="43137"/>
                    </a:srgbClr>
                  </a:outerShdw>
                </a:effectLst>
              </a:rPr>
            </a:br>
            <a:endParaRPr lang="nb-NO" sz="2400" dirty="0"/>
          </a:p>
        </p:txBody>
      </p:sp>
      <p:pic>
        <p:nvPicPr>
          <p:cNvPr id="8" name="Bilde 7">
            <a:extLst>
              <a:ext uri="{FF2B5EF4-FFF2-40B4-BE49-F238E27FC236}">
                <a16:creationId xmlns:a16="http://schemas.microsoft.com/office/drawing/2014/main" id="{F97816A9-1C58-25FC-CE37-0366E1467DCC}"/>
              </a:ext>
            </a:extLst>
          </p:cNvPr>
          <p:cNvPicPr>
            <a:picLocks noChangeAspect="1"/>
          </p:cNvPicPr>
          <p:nvPr/>
        </p:nvPicPr>
        <p:blipFill>
          <a:blip r:embed="rId6"/>
          <a:stretch>
            <a:fillRect/>
          </a:stretch>
        </p:blipFill>
        <p:spPr>
          <a:xfrm>
            <a:off x="339655" y="5161416"/>
            <a:ext cx="641308" cy="660741"/>
          </a:xfrm>
          <a:prstGeom prst="rect">
            <a:avLst/>
          </a:prstGeom>
        </p:spPr>
      </p:pic>
      <p:sp>
        <p:nvSpPr>
          <p:cNvPr id="11" name="Plassholder for tekst 2">
            <a:extLst>
              <a:ext uri="{FF2B5EF4-FFF2-40B4-BE49-F238E27FC236}">
                <a16:creationId xmlns:a16="http://schemas.microsoft.com/office/drawing/2014/main" id="{ABB33758-F0EA-3605-51F8-D0E1386E688B}"/>
              </a:ext>
            </a:extLst>
          </p:cNvPr>
          <p:cNvSpPr txBox="1">
            <a:spLocks/>
          </p:cNvSpPr>
          <p:nvPr/>
        </p:nvSpPr>
        <p:spPr>
          <a:xfrm>
            <a:off x="968640" y="5240281"/>
            <a:ext cx="3774976" cy="2971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20000"/>
              </a:lnSpc>
              <a:spcBef>
                <a:spcPts val="2400"/>
              </a:spcBef>
              <a:spcAft>
                <a:spcPts val="1200"/>
              </a:spcAft>
              <a:buNone/>
            </a:pPr>
            <a:r>
              <a:rPr lang="nb-NO" sz="1200" b="1" spc="65">
                <a:solidFill>
                  <a:srgbClr val="050707"/>
                </a:solidFill>
                <a:latin typeface="Microsoft YaHei UI Light" panose="020B0502040204020203" pitchFamily="34" charset="-122"/>
                <a:ea typeface="Microsoft YaHei UI Light" panose="020B0502040204020203" pitchFamily="34" charset="-122"/>
                <a:cs typeface="+mn-cs"/>
              </a:rPr>
              <a:t>Frode Hansen, seniorrådgiver</a:t>
            </a:r>
          </a:p>
        </p:txBody>
      </p:sp>
      <p:sp>
        <p:nvSpPr>
          <p:cNvPr id="12" name="Plassholder for tekst 2">
            <a:extLst>
              <a:ext uri="{FF2B5EF4-FFF2-40B4-BE49-F238E27FC236}">
                <a16:creationId xmlns:a16="http://schemas.microsoft.com/office/drawing/2014/main" id="{07DC3375-B6B4-21B1-CEF8-3606F38762E2}"/>
              </a:ext>
            </a:extLst>
          </p:cNvPr>
          <p:cNvSpPr txBox="1">
            <a:spLocks/>
          </p:cNvSpPr>
          <p:nvPr/>
        </p:nvSpPr>
        <p:spPr>
          <a:xfrm>
            <a:off x="968639" y="5490708"/>
            <a:ext cx="3876576" cy="4122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20000"/>
              </a:lnSpc>
              <a:spcBef>
                <a:spcPts val="2400"/>
              </a:spcBef>
              <a:spcAft>
                <a:spcPts val="1200"/>
              </a:spcAft>
              <a:buNone/>
            </a:pPr>
            <a:r>
              <a:rPr lang="nb-NO" sz="1200" b="1" spc="65">
                <a:solidFill>
                  <a:srgbClr val="050707"/>
                </a:solidFill>
                <a:latin typeface="Microsoft YaHei UI Light" panose="020B0502040204020203" pitchFamily="34" charset="-122"/>
                <a:ea typeface="Microsoft YaHei UI Light" panose="020B0502040204020203" pitchFamily="34" charset="-122"/>
                <a:cs typeface="+mn-cs"/>
              </a:rPr>
              <a:t>Samfunnsutvikling, Innlandet fylkeskommune</a:t>
            </a:r>
          </a:p>
        </p:txBody>
      </p:sp>
    </p:spTree>
    <p:extLst>
      <p:ext uri="{BB962C8B-B14F-4D97-AF65-F5344CB8AC3E}">
        <p14:creationId xmlns:p14="http://schemas.microsoft.com/office/powerpoint/2010/main" val="96985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295ED-8E4B-5184-6646-0BF447CC11F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8F5488A-57CC-6B52-3A05-C0D3B69AD85B}"/>
              </a:ext>
            </a:extLst>
          </p:cNvPr>
          <p:cNvSpPr>
            <a:spLocks noGrp="1"/>
          </p:cNvSpPr>
          <p:nvPr>
            <p:ph type="title"/>
          </p:nvPr>
        </p:nvSpPr>
        <p:spPr>
          <a:xfrm>
            <a:off x="838200" y="673966"/>
            <a:ext cx="10515600" cy="1054100"/>
          </a:xfrm>
        </p:spPr>
        <p:txBody>
          <a:bodyPr anchor="ctr">
            <a:normAutofit/>
          </a:bodyPr>
          <a:lstStyle/>
          <a:p>
            <a:r>
              <a:rPr lang="nb-NO" sz="2800" dirty="0">
                <a:latin typeface="Roboto"/>
                <a:ea typeface="Roboto"/>
                <a:cs typeface="Arial"/>
              </a:rPr>
              <a:t>Samordning av tilskudd til arrangement idrett </a:t>
            </a:r>
          </a:p>
        </p:txBody>
      </p:sp>
      <p:sp>
        <p:nvSpPr>
          <p:cNvPr id="3" name="Plassholder for tekst 2">
            <a:extLst>
              <a:ext uri="{FF2B5EF4-FFF2-40B4-BE49-F238E27FC236}">
                <a16:creationId xmlns:a16="http://schemas.microsoft.com/office/drawing/2014/main" id="{C45C0150-6DF0-E47B-7296-145774954A8C}"/>
              </a:ext>
            </a:extLst>
          </p:cNvPr>
          <p:cNvSpPr>
            <a:spLocks noGrp="1"/>
          </p:cNvSpPr>
          <p:nvPr>
            <p:ph sz="quarter" idx="15"/>
          </p:nvPr>
        </p:nvSpPr>
        <p:spPr>
          <a:xfrm>
            <a:off x="838199" y="2029097"/>
            <a:ext cx="10186851" cy="3402153"/>
          </a:xfrm>
        </p:spPr>
        <p:txBody>
          <a:bodyPr vert="horz" lIns="91440" tIns="45720" rIns="91440" bIns="45720" rtlCol="0" anchor="t">
            <a:normAutofit/>
          </a:bodyPr>
          <a:lstStyle/>
          <a:p>
            <a:pPr marL="0" indent="0">
              <a:buNone/>
            </a:pPr>
            <a:r>
              <a:rPr lang="nb-NO" sz="1800" b="1" dirty="0">
                <a:latin typeface="Arial"/>
                <a:ea typeface="Roboto"/>
                <a:cs typeface="Roboto"/>
              </a:rPr>
              <a:t>Vedtak i Fylkesutvalget 16.01.2024 (</a:t>
            </a:r>
            <a:r>
              <a:rPr lang="nb-NO" sz="1800" dirty="0">
                <a:latin typeface="Roboto"/>
                <a:ea typeface="Roboto"/>
                <a:cs typeface="Arial"/>
              </a:rPr>
              <a:t>FU 2/2024)</a:t>
            </a:r>
            <a:r>
              <a:rPr lang="nb-NO" sz="1800" b="1" dirty="0">
                <a:latin typeface="Arial"/>
                <a:ea typeface="Roboto"/>
                <a:cs typeface="Roboto"/>
              </a:rPr>
              <a:t>: </a:t>
            </a:r>
            <a:endParaRPr lang="en-US" dirty="0">
              <a:latin typeface="Arial"/>
              <a:ea typeface="Roboto"/>
            </a:endParaRPr>
          </a:p>
          <a:p>
            <a:pPr marL="0" indent="0">
              <a:buNone/>
            </a:pPr>
            <a:r>
              <a:rPr lang="nb-NO" sz="1800" dirty="0">
                <a:latin typeface="Arial"/>
                <a:ea typeface="Roboto"/>
                <a:cs typeface="Roboto"/>
              </a:rPr>
              <a:t>Fra 2024 samles de to tilskuddsordningene; «Arrangementsutvikling idrett» og «Store arrangementer idrett», i en felles tilskuddsordning – «Arrangementsutvikling idrett».</a:t>
            </a:r>
            <a:endParaRPr lang="en-US" dirty="0">
              <a:latin typeface="Arial"/>
              <a:ea typeface="Roboto"/>
            </a:endParaRPr>
          </a:p>
          <a:p>
            <a:pPr marL="285750" indent="-285750"/>
            <a:r>
              <a:rPr lang="nb-NO" sz="1800" dirty="0">
                <a:latin typeface="Arial"/>
                <a:ea typeface="Roboto"/>
                <a:cs typeface="Roboto"/>
              </a:rPr>
              <a:t>Gjeldende retningslinjer og kriterier for tilskuddsordning – «Arrangementsutvikling idrett» videreføres for ny felles ordning. </a:t>
            </a:r>
            <a:endParaRPr lang="en-US" dirty="0">
              <a:latin typeface="Arial"/>
              <a:ea typeface="Roboto"/>
            </a:endParaRPr>
          </a:p>
          <a:p>
            <a:pPr marL="285750" indent="-285750"/>
            <a:r>
              <a:rPr lang="nb-NO" sz="1800" dirty="0">
                <a:latin typeface="Arial"/>
                <a:ea typeface="Roboto"/>
                <a:cs typeface="Roboto"/>
              </a:rPr>
              <a:t>Maksimal søknadssum i tilskuddsordningen økes til 350 000 kroner. </a:t>
            </a:r>
            <a:endParaRPr lang="en-US" dirty="0">
              <a:latin typeface="Arial"/>
              <a:ea typeface="Roboto"/>
            </a:endParaRPr>
          </a:p>
          <a:p>
            <a:pPr marL="285750" indent="-285750"/>
            <a:r>
              <a:rPr lang="nb-NO" sz="1800" dirty="0">
                <a:latin typeface="Arial"/>
                <a:ea typeface="Roboto"/>
                <a:cs typeface="Roboto"/>
              </a:rPr>
              <a:t>Denne endringen gjøres kjent fra andre søknadsrunde i 2024, med frist 1. april. </a:t>
            </a:r>
            <a:endParaRPr lang="en-US" dirty="0">
              <a:latin typeface="Arial"/>
              <a:ea typeface="Roboto"/>
            </a:endParaRPr>
          </a:p>
          <a:p>
            <a:pPr marL="285750" indent="-285750"/>
            <a:r>
              <a:rPr lang="nb-NO" sz="1800" dirty="0">
                <a:latin typeface="Arial"/>
                <a:ea typeface="Roboto"/>
                <a:cs typeface="Roboto"/>
              </a:rPr>
              <a:t>Hovedutvalget for kultur behandler og vedtar tildeling av midler.</a:t>
            </a:r>
            <a:endParaRPr lang="en-US" dirty="0">
              <a:latin typeface="Arial"/>
              <a:ea typeface="Roboto"/>
            </a:endParaRPr>
          </a:p>
        </p:txBody>
      </p:sp>
    </p:spTree>
    <p:extLst>
      <p:ext uri="{BB962C8B-B14F-4D97-AF65-F5344CB8AC3E}">
        <p14:creationId xmlns:p14="http://schemas.microsoft.com/office/powerpoint/2010/main" val="177961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BA543-EC45-378D-AA51-5796714B6964}"/>
              </a:ext>
            </a:extLst>
          </p:cNvPr>
          <p:cNvSpPr>
            <a:spLocks noGrp="1"/>
          </p:cNvSpPr>
          <p:nvPr>
            <p:ph type="title"/>
          </p:nvPr>
        </p:nvSpPr>
        <p:spPr/>
        <p:txBody>
          <a:bodyPr/>
          <a:lstStyle/>
          <a:p>
            <a:r>
              <a:rPr lang="nb-NO" dirty="0"/>
              <a:t>Program for folkehelse</a:t>
            </a:r>
          </a:p>
        </p:txBody>
      </p:sp>
      <p:sp>
        <p:nvSpPr>
          <p:cNvPr id="3" name="Plassholder for tekst 2">
            <a:extLst>
              <a:ext uri="{FF2B5EF4-FFF2-40B4-BE49-F238E27FC236}">
                <a16:creationId xmlns:a16="http://schemas.microsoft.com/office/drawing/2014/main" id="{092E5608-2629-239D-6B51-1DF6E63B0CC5}"/>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4053302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BC95D6-4728-84C3-2513-55550FFE8A4D}"/>
              </a:ext>
            </a:extLst>
          </p:cNvPr>
          <p:cNvSpPr>
            <a:spLocks noGrp="1"/>
          </p:cNvSpPr>
          <p:nvPr>
            <p:ph type="title"/>
          </p:nvPr>
        </p:nvSpPr>
        <p:spPr>
          <a:xfrm>
            <a:off x="528639" y="396874"/>
            <a:ext cx="11353800" cy="1054100"/>
          </a:xfrm>
        </p:spPr>
        <p:txBody>
          <a:bodyPr>
            <a:normAutofit/>
          </a:bodyPr>
          <a:lstStyle/>
          <a:p>
            <a:r>
              <a:rPr lang="nb-NO" altLang="nb-NO" sz="3200"/>
              <a:t>Program for folkehelsearbeid i Innlandet 2024 – 2026</a:t>
            </a:r>
            <a:endParaRPr lang="nb-NO" sz="3200"/>
          </a:p>
        </p:txBody>
      </p:sp>
      <p:sp>
        <p:nvSpPr>
          <p:cNvPr id="3" name="Plassholder for tekst 2">
            <a:extLst>
              <a:ext uri="{FF2B5EF4-FFF2-40B4-BE49-F238E27FC236}">
                <a16:creationId xmlns:a16="http://schemas.microsoft.com/office/drawing/2014/main" id="{2F8CCC00-C6B7-688F-B06F-7F06660AAAA8}"/>
              </a:ext>
            </a:extLst>
          </p:cNvPr>
          <p:cNvSpPr>
            <a:spLocks noGrp="1"/>
          </p:cNvSpPr>
          <p:nvPr>
            <p:ph type="body" sz="quarter" idx="10"/>
          </p:nvPr>
        </p:nvSpPr>
        <p:spPr>
          <a:xfrm>
            <a:off x="447677" y="1450974"/>
            <a:ext cx="11515724" cy="3564392"/>
          </a:xfrm>
        </p:spPr>
        <p:txBody>
          <a:bodyPr vert="horz" lIns="91440" tIns="45720" rIns="91440" bIns="45720" rtlCol="0" anchor="t">
            <a:noAutofit/>
          </a:bodyPr>
          <a:lstStyle/>
          <a:p>
            <a:pPr marL="0" indent="0">
              <a:buNone/>
            </a:pPr>
            <a:r>
              <a:rPr lang="nb-NO" sz="2400" b="0" i="0">
                <a:solidFill>
                  <a:srgbClr val="000000"/>
                </a:solidFill>
                <a:effectLst/>
                <a:latin typeface="+mn-lt"/>
                <a:ea typeface="Roboto"/>
                <a:cs typeface="Arial"/>
              </a:rPr>
              <a:t>Formål: Styrke kommunenes systematiske </a:t>
            </a:r>
            <a:r>
              <a:rPr lang="nb-NO" sz="2400">
                <a:solidFill>
                  <a:srgbClr val="000000"/>
                </a:solidFill>
                <a:latin typeface="+mn-lt"/>
                <a:ea typeface="Roboto"/>
                <a:cs typeface="Arial"/>
              </a:rPr>
              <a:t>folkehelsearbeid</a:t>
            </a:r>
            <a:endParaRPr lang="en-US"/>
          </a:p>
          <a:p>
            <a:r>
              <a:rPr lang="nb-NO" sz="2400">
                <a:solidFill>
                  <a:srgbClr val="000000"/>
                </a:solidFill>
                <a:latin typeface="+mn-lt"/>
                <a:ea typeface="Roboto"/>
                <a:cs typeface="Arial"/>
              </a:rPr>
              <a:t>Fremme</a:t>
            </a:r>
            <a:r>
              <a:rPr lang="nb-NO" sz="2400" b="0" i="0">
                <a:solidFill>
                  <a:srgbClr val="000000"/>
                </a:solidFill>
                <a:effectLst/>
                <a:latin typeface="+mn-lt"/>
                <a:ea typeface="Roboto"/>
                <a:cs typeface="Arial"/>
              </a:rPr>
              <a:t> barn og unges psykiske helse og livskvalitet</a:t>
            </a:r>
            <a:r>
              <a:rPr lang="nb-NO" sz="2400">
                <a:solidFill>
                  <a:srgbClr val="000000"/>
                </a:solidFill>
                <a:latin typeface="+mn-lt"/>
                <a:ea typeface="Roboto"/>
                <a:cs typeface="Arial"/>
              </a:rPr>
              <a:t> </a:t>
            </a:r>
            <a:r>
              <a:rPr lang="nb-NO" sz="2400" b="0" i="0">
                <a:solidFill>
                  <a:srgbClr val="000000"/>
                </a:solidFill>
                <a:effectLst/>
                <a:latin typeface="+mn-lt"/>
                <a:ea typeface="Roboto"/>
                <a:cs typeface="Arial"/>
              </a:rPr>
              <a:t> </a:t>
            </a:r>
            <a:endParaRPr lang="nb-NO">
              <a:solidFill>
                <a:srgbClr val="000000"/>
              </a:solidFill>
            </a:endParaRPr>
          </a:p>
          <a:p>
            <a:r>
              <a:rPr lang="nb-NO" sz="2400">
                <a:solidFill>
                  <a:srgbClr val="000000"/>
                </a:solidFill>
                <a:latin typeface="+mn-lt"/>
                <a:ea typeface="Roboto"/>
                <a:cs typeface="Arial"/>
              </a:rPr>
              <a:t>Fremme</a:t>
            </a:r>
            <a:r>
              <a:rPr lang="nb-NO" sz="2400" b="0" i="0">
                <a:solidFill>
                  <a:srgbClr val="000000"/>
                </a:solidFill>
                <a:effectLst/>
                <a:latin typeface="+mn-lt"/>
                <a:ea typeface="Roboto"/>
                <a:cs typeface="Arial"/>
              </a:rPr>
              <a:t> rusforebyggende arbeid  </a:t>
            </a:r>
            <a:endParaRPr lang="nb-NO"/>
          </a:p>
          <a:p>
            <a:pPr marL="0" indent="0">
              <a:buNone/>
            </a:pPr>
            <a:endParaRPr lang="nb-NO" sz="2400">
              <a:solidFill>
                <a:srgbClr val="000000"/>
              </a:solidFill>
              <a:latin typeface="+mn-lt"/>
              <a:ea typeface="Roboto"/>
              <a:cs typeface="Arial"/>
            </a:endParaRPr>
          </a:p>
          <a:p>
            <a:pPr marL="0" indent="0" algn="l">
              <a:buNone/>
            </a:pPr>
            <a:r>
              <a:rPr lang="nb-NO" sz="2400" b="0" i="0">
                <a:solidFill>
                  <a:srgbClr val="000000"/>
                </a:solidFill>
                <a:effectLst/>
                <a:latin typeface="+mn-lt"/>
                <a:ea typeface="Roboto"/>
                <a:cs typeface="Arial"/>
              </a:rPr>
              <a:t>Målgruppe: Barn og unge mellom 0-24 år. </a:t>
            </a:r>
            <a:endParaRPr lang="nb-NO">
              <a:ea typeface="Roboto"/>
              <a:cs typeface="Arial"/>
            </a:endParaRPr>
          </a:p>
          <a:p>
            <a:pPr marL="0" indent="0" algn="l" rtl="0">
              <a:buNone/>
            </a:pPr>
            <a:endParaRPr lang="nb-NO" sz="2400" b="0" i="0">
              <a:solidFill>
                <a:srgbClr val="000000"/>
              </a:solidFill>
              <a:effectLst/>
              <a:latin typeface="+mn-lt"/>
            </a:endParaRPr>
          </a:p>
          <a:p>
            <a:pPr marL="0" indent="0">
              <a:buNone/>
            </a:pPr>
            <a:r>
              <a:rPr lang="nb-NO" sz="2400">
                <a:latin typeface="+mn-lt"/>
                <a:ea typeface="Roboto"/>
                <a:cs typeface="Arial"/>
              </a:rPr>
              <a:t>Søknadsfrist: 15. mai 2024</a:t>
            </a:r>
            <a:endParaRPr lang="nb-NO" sz="2400">
              <a:effectLst/>
              <a:latin typeface="+mn-lt"/>
              <a:ea typeface="Roboto"/>
              <a:cs typeface="Arial"/>
            </a:endParaRPr>
          </a:p>
        </p:txBody>
      </p:sp>
      <p:pic>
        <p:nvPicPr>
          <p:cNvPr id="5" name="Bilde 4" descr="Et bilde som inneholder skjermbilde, tegnefilm, Animasjon&#10;&#10;Automatisk generert beskrivelse">
            <a:extLst>
              <a:ext uri="{FF2B5EF4-FFF2-40B4-BE49-F238E27FC236}">
                <a16:creationId xmlns:a16="http://schemas.microsoft.com/office/drawing/2014/main" id="{26470ACF-89B5-15C9-3983-419B15308677}"/>
              </a:ext>
            </a:extLst>
          </p:cNvPr>
          <p:cNvPicPr>
            <a:picLocks noChangeAspect="1"/>
          </p:cNvPicPr>
          <p:nvPr/>
        </p:nvPicPr>
        <p:blipFill>
          <a:blip r:embed="rId2"/>
          <a:stretch>
            <a:fillRect/>
          </a:stretch>
        </p:blipFill>
        <p:spPr>
          <a:xfrm>
            <a:off x="6758063" y="2700813"/>
            <a:ext cx="4114761" cy="2314553"/>
          </a:xfrm>
          <a:prstGeom prst="rect">
            <a:avLst/>
          </a:prstGeom>
          <a:noFill/>
        </p:spPr>
      </p:pic>
    </p:spTree>
    <p:extLst>
      <p:ext uri="{BB962C8B-B14F-4D97-AF65-F5344CB8AC3E}">
        <p14:creationId xmlns:p14="http://schemas.microsoft.com/office/powerpoint/2010/main" val="312948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A088C5-C238-9A8C-FE46-6A9FBE46349F}"/>
              </a:ext>
            </a:extLst>
          </p:cNvPr>
          <p:cNvSpPr>
            <a:spLocks noGrp="1"/>
          </p:cNvSpPr>
          <p:nvPr>
            <p:ph type="title"/>
          </p:nvPr>
        </p:nvSpPr>
        <p:spPr>
          <a:xfrm>
            <a:off x="1352549" y="243135"/>
            <a:ext cx="10515600" cy="1054100"/>
          </a:xfrm>
        </p:spPr>
        <p:txBody>
          <a:bodyPr>
            <a:normAutofit fontScale="90000"/>
          </a:bodyPr>
          <a:lstStyle/>
          <a:p>
            <a:r>
              <a:rPr lang="nb-NO" altLang="nb-NO"/>
              <a:t>Støtte til kommunene våren 2024</a:t>
            </a:r>
            <a:br>
              <a:rPr lang="nb-NO" altLang="nb-NO"/>
            </a:br>
            <a:endParaRPr lang="nb-NO"/>
          </a:p>
        </p:txBody>
      </p:sp>
      <p:sp>
        <p:nvSpPr>
          <p:cNvPr id="3" name="Plassholder for tekst 2">
            <a:extLst>
              <a:ext uri="{FF2B5EF4-FFF2-40B4-BE49-F238E27FC236}">
                <a16:creationId xmlns:a16="http://schemas.microsoft.com/office/drawing/2014/main" id="{85385995-5FA6-5A9E-DD75-BDCB2A52E7A9}"/>
              </a:ext>
            </a:extLst>
          </p:cNvPr>
          <p:cNvSpPr>
            <a:spLocks noGrp="1"/>
          </p:cNvSpPr>
          <p:nvPr>
            <p:ph type="body" sz="quarter" idx="10"/>
          </p:nvPr>
        </p:nvSpPr>
        <p:spPr>
          <a:xfrm>
            <a:off x="473867" y="727199"/>
            <a:ext cx="11244263" cy="3564392"/>
          </a:xfrm>
        </p:spPr>
        <p:txBody>
          <a:bodyPr>
            <a:normAutofit fontScale="25000" lnSpcReduction="20000"/>
          </a:bodyPr>
          <a:lstStyle/>
          <a:p>
            <a:pPr marL="0" indent="0">
              <a:buNone/>
            </a:pPr>
            <a:br>
              <a:rPr lang="nb-NO">
                <a:effectLst/>
                <a:latin typeface="Calibri" panose="020F0502020204030204" pitchFamily="34" charset="0"/>
                <a:ea typeface="Calibri" panose="020F0502020204030204" pitchFamily="34" charset="0"/>
              </a:rPr>
            </a:br>
            <a:r>
              <a:rPr lang="nb-NO" sz="9600">
                <a:effectLst/>
                <a:latin typeface="+mn-lt"/>
                <a:ea typeface="Calibri" panose="020F0502020204030204" pitchFamily="34" charset="0"/>
              </a:rPr>
              <a:t>15.2: 	Åpent </a:t>
            </a:r>
            <a:r>
              <a:rPr lang="nb-NO" sz="9600" err="1">
                <a:effectLst/>
                <a:latin typeface="+mn-lt"/>
                <a:ea typeface="Calibri" panose="020F0502020204030204" pitchFamily="34" charset="0"/>
              </a:rPr>
              <a:t>webinar</a:t>
            </a:r>
            <a:r>
              <a:rPr lang="nb-NO" sz="9600">
                <a:effectLst/>
                <a:latin typeface="+mn-lt"/>
                <a:ea typeface="Calibri" panose="020F0502020204030204" pitchFamily="34" charset="0"/>
              </a:rPr>
              <a:t> med informasjon om folkehelseprogrammet 		</a:t>
            </a:r>
            <a:r>
              <a:rPr lang="nb-NO" sz="8000" u="sng">
                <a:solidFill>
                  <a:srgbClr val="0563C1"/>
                </a:solidFill>
                <a:effectLst/>
                <a:latin typeface="+mn-lt"/>
                <a:ea typeface="Calibri" panose="020F0502020204030204" pitchFamily="34" charset="0"/>
                <a:hlinkClick r:id="rId3"/>
              </a:rPr>
              <a:t>https://helseinn.no/helseinn-event/webinar-om-utlysning-folkehelseprogrammet/</a:t>
            </a:r>
            <a:r>
              <a:rPr lang="nb-NO" sz="8000">
                <a:effectLst/>
                <a:latin typeface="+mn-lt"/>
                <a:ea typeface="Calibri" panose="020F0502020204030204" pitchFamily="34" charset="0"/>
              </a:rPr>
              <a:t> </a:t>
            </a:r>
            <a:br>
              <a:rPr lang="nb-NO" sz="8000" u="sng">
                <a:solidFill>
                  <a:srgbClr val="0563C1"/>
                </a:solidFill>
                <a:effectLst/>
                <a:latin typeface="+mn-lt"/>
                <a:ea typeface="Calibri" panose="020F0502020204030204" pitchFamily="34" charset="0"/>
                <a:hlinkClick r:id="rId4"/>
              </a:rPr>
            </a:br>
            <a:r>
              <a:rPr lang="nb-NO" sz="9600">
                <a:effectLst/>
                <a:latin typeface="+mn-lt"/>
                <a:ea typeface="Calibri" panose="020F0502020204030204" pitchFamily="34" charset="0"/>
              </a:rPr>
              <a:t>15.3: 	Søkeverksted for tiltaksutvikling, fysisk på Lillehammer</a:t>
            </a:r>
            <a:br>
              <a:rPr lang="nb-NO" sz="9600">
                <a:effectLst/>
                <a:latin typeface="+mn-lt"/>
                <a:ea typeface="Calibri" panose="020F0502020204030204" pitchFamily="34" charset="0"/>
              </a:rPr>
            </a:br>
            <a:r>
              <a:rPr lang="nb-NO" sz="9600">
                <a:effectLst/>
                <a:latin typeface="+mn-lt"/>
                <a:ea typeface="Calibri" panose="020F0502020204030204" pitchFamily="34" charset="0"/>
              </a:rPr>
              <a:t>  4.4:   Digital veiledning v/Østlandsforskning </a:t>
            </a:r>
            <a:br>
              <a:rPr lang="nb-NO" sz="9600">
                <a:effectLst/>
                <a:latin typeface="+mn-lt"/>
                <a:ea typeface="Calibri" panose="020F0502020204030204" pitchFamily="34" charset="0"/>
              </a:rPr>
            </a:br>
            <a:r>
              <a:rPr lang="nb-NO" sz="9600">
                <a:effectLst/>
                <a:latin typeface="+mn-lt"/>
                <a:ea typeface="Calibri" panose="020F0502020204030204" pitchFamily="34" charset="0"/>
              </a:rPr>
              <a:t>  8.4:   Søkeverksted for tiltaksutvikling, fysisk i Elverum</a:t>
            </a:r>
            <a:br>
              <a:rPr lang="nb-NO" sz="9600">
                <a:effectLst/>
                <a:latin typeface="+mn-lt"/>
                <a:ea typeface="Calibri" panose="020F0502020204030204" pitchFamily="34" charset="0"/>
              </a:rPr>
            </a:br>
            <a:r>
              <a:rPr lang="nb-NO" sz="9600">
                <a:effectLst/>
                <a:latin typeface="+mn-lt"/>
                <a:ea typeface="Calibri" panose="020F0502020204030204" pitchFamily="34" charset="0"/>
              </a:rPr>
              <a:t>25.4: 	Digital veiledning v/Østlandsforskning</a:t>
            </a:r>
            <a:br>
              <a:rPr lang="nb-NO" sz="9600">
                <a:effectLst/>
                <a:latin typeface="+mn-lt"/>
                <a:ea typeface="Calibri" panose="020F0502020204030204" pitchFamily="34" charset="0"/>
              </a:rPr>
            </a:br>
            <a:r>
              <a:rPr lang="nb-NO" sz="9600">
                <a:effectLst/>
                <a:latin typeface="+mn-lt"/>
                <a:ea typeface="Calibri" panose="020F0502020204030204" pitchFamily="34" charset="0"/>
              </a:rPr>
              <a:t>15.5: 	Søknadsfrist for kommunene om tiltaksutvikling </a:t>
            </a:r>
          </a:p>
          <a:p>
            <a:pPr marL="0" indent="0">
              <a:buNone/>
            </a:pPr>
            <a:r>
              <a:rPr lang="nb-NO" sz="9600">
                <a:effectLst/>
                <a:latin typeface="+mn-lt"/>
                <a:ea typeface="Calibri" panose="020F0502020204030204" pitchFamily="34" charset="0"/>
              </a:rPr>
              <a:t>Juni 2024: Fylkesutvalgsvedtak om tildelingen av midler til tiltaksutviklingen</a:t>
            </a:r>
          </a:p>
          <a:p>
            <a:pPr marL="0" indent="0">
              <a:buNone/>
            </a:pPr>
            <a:endParaRPr lang="nb-NO" sz="9600">
              <a:effectLst/>
              <a:latin typeface="+mn-lt"/>
              <a:ea typeface="Calibri" panose="020F0502020204030204" pitchFamily="34" charset="0"/>
            </a:endParaRPr>
          </a:p>
          <a:p>
            <a:pPr marL="0" indent="0">
              <a:buNone/>
            </a:pPr>
            <a:r>
              <a:rPr lang="nb-NO" sz="9600">
                <a:effectLst/>
                <a:latin typeface="+mn-lt"/>
                <a:ea typeface="Calibri" panose="020F0502020204030204" pitchFamily="34" charset="0"/>
              </a:rPr>
              <a:t>For mer informasjon om programmet, utlysning og søknadsskjema se: </a:t>
            </a:r>
            <a:r>
              <a:rPr lang="nb-NO" sz="9600" u="sng">
                <a:solidFill>
                  <a:srgbClr val="0563C1"/>
                </a:solidFill>
                <a:effectLst/>
                <a:latin typeface="+mn-lt"/>
                <a:ea typeface="Calibri" panose="020F0502020204030204" pitchFamily="34" charset="0"/>
              </a:rPr>
              <a:t>https://innlandetfylke.no/tjenester/sok-tilskudd/folkehelse/tiltaksutvikling-i-program-for-folkehelsearbeid-i-innlandet.49977.aspx</a:t>
            </a:r>
            <a:endParaRPr lang="nb-NO" sz="9600"/>
          </a:p>
          <a:p>
            <a:pPr marL="0" indent="0">
              <a:buNone/>
            </a:pPr>
            <a:endParaRPr lang="nb-NO" sz="9600">
              <a:effectLst/>
              <a:latin typeface="+mn-lt"/>
              <a:ea typeface="Calibri" panose="020F0502020204030204" pitchFamily="34" charset="0"/>
            </a:endParaRPr>
          </a:p>
          <a:p>
            <a:pPr marL="0" indent="0">
              <a:buNone/>
            </a:pPr>
            <a:r>
              <a:rPr lang="nb-NO" sz="9600">
                <a:effectLst/>
                <a:latin typeface="+mn-lt"/>
                <a:ea typeface="Calibri" panose="020F0502020204030204" pitchFamily="34" charset="0"/>
              </a:rPr>
              <a:t>Ved spørsmål, ta kontakt med: </a:t>
            </a:r>
            <a:br>
              <a:rPr lang="nb-NO" sz="9600">
                <a:effectLst/>
                <a:latin typeface="+mn-lt"/>
                <a:ea typeface="Calibri" panose="020F0502020204030204" pitchFamily="34" charset="0"/>
              </a:rPr>
            </a:br>
            <a:r>
              <a:rPr lang="nb-NO" sz="9600">
                <a:effectLst/>
                <a:latin typeface="+mn-lt"/>
                <a:ea typeface="Calibri" panose="020F0502020204030204" pitchFamily="34" charset="0"/>
              </a:rPr>
              <a:t>Ane Bjørnsgaard, </a:t>
            </a:r>
            <a:r>
              <a:rPr lang="nb-NO" sz="9600">
                <a:effectLst/>
                <a:latin typeface="+mn-lt"/>
                <a:ea typeface="Calibri" panose="020F0502020204030204" pitchFamily="34" charset="0"/>
                <a:hlinkClick r:id="rId5"/>
              </a:rPr>
              <a:t>anebjo@innlandetfylke.no</a:t>
            </a:r>
            <a:r>
              <a:rPr lang="nb-NO" sz="9600">
                <a:effectLst/>
                <a:latin typeface="+mn-lt"/>
                <a:ea typeface="Calibri" panose="020F0502020204030204" pitchFamily="34" charset="0"/>
              </a:rPr>
              <a:t>; mobil: 9112643</a:t>
            </a:r>
            <a:br>
              <a:rPr lang="nb-NO" sz="9600">
                <a:effectLst/>
                <a:latin typeface="+mn-lt"/>
                <a:ea typeface="Calibri" panose="020F0502020204030204" pitchFamily="34" charset="0"/>
              </a:rPr>
            </a:br>
            <a:r>
              <a:rPr lang="nb-NO" sz="9600">
                <a:effectLst/>
                <a:latin typeface="Calibri" panose="020F0502020204030204" pitchFamily="34" charset="0"/>
                <a:ea typeface="Calibri" panose="020F0502020204030204" pitchFamily="34" charset="0"/>
              </a:rPr>
              <a:t> </a:t>
            </a:r>
            <a:br>
              <a:rPr lang="nb-NO" sz="9600">
                <a:effectLst/>
                <a:latin typeface="Calibri" panose="020F0502020204030204" pitchFamily="34" charset="0"/>
                <a:ea typeface="Calibri" panose="020F0502020204030204" pitchFamily="34" charset="0"/>
              </a:rPr>
            </a:br>
            <a:endParaRPr lang="nb-NO" sz="9600"/>
          </a:p>
        </p:txBody>
      </p:sp>
    </p:spTree>
    <p:extLst>
      <p:ext uri="{BB962C8B-B14F-4D97-AF65-F5344CB8AC3E}">
        <p14:creationId xmlns:p14="http://schemas.microsoft.com/office/powerpoint/2010/main" val="314866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D64336-E675-8415-2C90-0EED4CCBF620}"/>
              </a:ext>
            </a:extLst>
          </p:cNvPr>
          <p:cNvSpPr>
            <a:spLocks noGrp="1"/>
          </p:cNvSpPr>
          <p:nvPr>
            <p:ph type="ctrTitle"/>
          </p:nvPr>
        </p:nvSpPr>
        <p:spPr/>
        <p:txBody>
          <a:bodyPr>
            <a:normAutofit/>
          </a:bodyPr>
          <a:lstStyle/>
          <a:p>
            <a:r>
              <a:rPr lang="nb-NO" sz="2800" dirty="0"/>
              <a:t>Næring- og internasjonalt samarbeid </a:t>
            </a:r>
          </a:p>
        </p:txBody>
      </p:sp>
      <p:sp>
        <p:nvSpPr>
          <p:cNvPr id="3" name="Undertittel 2">
            <a:extLst>
              <a:ext uri="{FF2B5EF4-FFF2-40B4-BE49-F238E27FC236}">
                <a16:creationId xmlns:a16="http://schemas.microsoft.com/office/drawing/2014/main" id="{C626E4D4-5A1C-E955-C9F1-7E91AF11306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94762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158B9A-756C-C47D-AD25-4AEB05231FB5}"/>
              </a:ext>
            </a:extLst>
          </p:cNvPr>
          <p:cNvSpPr>
            <a:spLocks noGrp="1"/>
          </p:cNvSpPr>
          <p:nvPr>
            <p:ph type="title"/>
          </p:nvPr>
        </p:nvSpPr>
        <p:spPr/>
        <p:txBody>
          <a:bodyPr>
            <a:normAutofit fontScale="90000"/>
          </a:bodyPr>
          <a:lstStyle/>
          <a:p>
            <a:r>
              <a:rPr lang="nb-NO"/>
              <a:t>REISELIVSSTRATEGI FOR INNLANDET 2025 - 2030</a:t>
            </a:r>
          </a:p>
        </p:txBody>
      </p:sp>
      <p:sp>
        <p:nvSpPr>
          <p:cNvPr id="3" name="Plassholder for innhold 2">
            <a:extLst>
              <a:ext uri="{FF2B5EF4-FFF2-40B4-BE49-F238E27FC236}">
                <a16:creationId xmlns:a16="http://schemas.microsoft.com/office/drawing/2014/main" id="{A4A10C7A-84C8-1C70-3A85-061B7BDF7681}"/>
              </a:ext>
            </a:extLst>
          </p:cNvPr>
          <p:cNvSpPr>
            <a:spLocks noGrp="1"/>
          </p:cNvSpPr>
          <p:nvPr>
            <p:ph idx="1"/>
          </p:nvPr>
        </p:nvSpPr>
        <p:spPr/>
        <p:txBody>
          <a:bodyPr vert="horz" lIns="91440" tIns="45720" rIns="91440" bIns="45720" rtlCol="0" anchor="t">
            <a:normAutofit lnSpcReduction="10000"/>
          </a:bodyPr>
          <a:lstStyle/>
          <a:p>
            <a:r>
              <a:rPr lang="nb-NO">
                <a:latin typeface="Roboto"/>
                <a:ea typeface="Roboto"/>
                <a:cs typeface="Arial"/>
              </a:rPr>
              <a:t>Reiseliv et av fire satsingsområder definert i Innlandsstrategien 2020-2024. </a:t>
            </a:r>
            <a:br>
              <a:rPr lang="nb-NO" i="1"/>
            </a:br>
            <a:endParaRPr lang="nb-NO"/>
          </a:p>
          <a:p>
            <a:r>
              <a:rPr lang="nb-NO">
                <a:latin typeface="Roboto"/>
                <a:ea typeface="Roboto"/>
                <a:cs typeface="Arial"/>
              </a:rPr>
              <a:t>Politisk bestilling:</a:t>
            </a:r>
            <a:br>
              <a:rPr lang="nb-NO"/>
            </a:br>
            <a:r>
              <a:rPr lang="nb-NO">
                <a:latin typeface="Roboto"/>
                <a:ea typeface="Roboto"/>
                <a:cs typeface="Arial"/>
              </a:rPr>
              <a:t>Å utarbeide en strategi for reiselivet i Innlandet med bakgrunn i </a:t>
            </a:r>
            <a:br>
              <a:rPr lang="nb-NO"/>
            </a:br>
            <a:r>
              <a:rPr lang="nb-NO">
                <a:latin typeface="Roboto"/>
                <a:ea typeface="Roboto"/>
                <a:cs typeface="Arial"/>
              </a:rPr>
              <a:t>«Det grønne Innlandet - Regional plan for klima, energi og miljø»:</a:t>
            </a:r>
            <a:br>
              <a:rPr lang="nb-NO"/>
            </a:br>
            <a:endParaRPr lang="nb-NO"/>
          </a:p>
          <a:p>
            <a:pPr marL="0" indent="0">
              <a:buNone/>
            </a:pPr>
            <a:r>
              <a:rPr lang="nb-NO" i="1">
                <a:latin typeface="Roboto"/>
                <a:ea typeface="Roboto"/>
                <a:cs typeface="Arial"/>
              </a:rPr>
              <a:t>  </a:t>
            </a:r>
            <a:endParaRPr lang="nb-NO" i="1"/>
          </a:p>
        </p:txBody>
      </p:sp>
    </p:spTree>
    <p:extLst>
      <p:ext uri="{BB962C8B-B14F-4D97-AF65-F5344CB8AC3E}">
        <p14:creationId xmlns:p14="http://schemas.microsoft.com/office/powerpoint/2010/main" val="1468459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DD4F8A-A274-77D1-8CBE-9814BA42C184}"/>
              </a:ext>
            </a:extLst>
          </p:cNvPr>
          <p:cNvSpPr>
            <a:spLocks noGrp="1"/>
          </p:cNvSpPr>
          <p:nvPr>
            <p:ph type="title"/>
          </p:nvPr>
        </p:nvSpPr>
        <p:spPr>
          <a:xfrm>
            <a:off x="255000" y="186613"/>
            <a:ext cx="10515600" cy="1325563"/>
          </a:xfrm>
        </p:spPr>
        <p:txBody>
          <a:bodyPr/>
          <a:lstStyle/>
          <a:p>
            <a:r>
              <a:rPr lang="nb-NO"/>
              <a:t>Formål og hovedmål</a:t>
            </a:r>
          </a:p>
        </p:txBody>
      </p:sp>
      <p:sp>
        <p:nvSpPr>
          <p:cNvPr id="3" name="Plassholder for innhold 2">
            <a:extLst>
              <a:ext uri="{FF2B5EF4-FFF2-40B4-BE49-F238E27FC236}">
                <a16:creationId xmlns:a16="http://schemas.microsoft.com/office/drawing/2014/main" id="{225422C4-F03B-991F-D42B-E41AA87B9853}"/>
              </a:ext>
            </a:extLst>
          </p:cNvPr>
          <p:cNvSpPr>
            <a:spLocks noGrp="1"/>
          </p:cNvSpPr>
          <p:nvPr>
            <p:ph idx="1"/>
          </p:nvPr>
        </p:nvSpPr>
        <p:spPr>
          <a:xfrm>
            <a:off x="289249" y="1393200"/>
            <a:ext cx="11064551" cy="4540875"/>
          </a:xfrm>
        </p:spPr>
        <p:txBody>
          <a:bodyPr>
            <a:normAutofit fontScale="77500" lnSpcReduction="20000"/>
          </a:bodyPr>
          <a:lstStyle/>
          <a:p>
            <a:pPr marL="0" indent="0">
              <a:buNone/>
            </a:pPr>
            <a:r>
              <a:rPr lang="nb-NO" dirty="0"/>
              <a:t>Formålet med å utarbeide en reiselivsstrategi for Innlandet er å ha en helhetlig og godt forankret plan for hvordan reiselivet, gjennom en bærekraftig utvikling, kan bidra til økt verdiskaping, konkurransekraft og et styrket lokalsamfunn. </a:t>
            </a:r>
          </a:p>
          <a:p>
            <a:pPr marL="0" indent="0">
              <a:buNone/>
            </a:pPr>
            <a:br>
              <a:rPr lang="nb-NO" b="1" dirty="0"/>
            </a:br>
            <a:r>
              <a:rPr lang="nb-NO" b="1" dirty="0"/>
              <a:t>Strategiens mål skal ha fokus på følgende: </a:t>
            </a:r>
          </a:p>
          <a:p>
            <a:pPr marL="0" indent="0">
              <a:buNone/>
            </a:pPr>
            <a:r>
              <a:rPr lang="nb-NO" dirty="0"/>
              <a:t>• En konkurransedyktig næring som gir attraktive arbeidsplasser og godt omdømme </a:t>
            </a:r>
          </a:p>
          <a:p>
            <a:pPr marL="0" indent="0">
              <a:buNone/>
            </a:pPr>
            <a:r>
              <a:rPr lang="nb-NO" dirty="0"/>
              <a:t>• Utviklingen skal være bærekraftig i tråd med nasjonale og internasjonale forpliktelser </a:t>
            </a:r>
          </a:p>
          <a:p>
            <a:pPr marL="0" indent="0">
              <a:buNone/>
            </a:pPr>
            <a:r>
              <a:rPr lang="nb-NO" dirty="0"/>
              <a:t>• Reiselivsnæringen skal bidra til gode og attraktive lokalsamfunn </a:t>
            </a:r>
          </a:p>
          <a:p>
            <a:pPr marL="0" indent="0">
              <a:buNone/>
            </a:pPr>
            <a:r>
              <a:rPr lang="nb-NO" dirty="0"/>
              <a:t>• Prioritere markeder som ikke gir store negative klimaeffekter </a:t>
            </a:r>
          </a:p>
          <a:p>
            <a:pPr marL="0" indent="0">
              <a:buNone/>
            </a:pPr>
            <a:r>
              <a:rPr lang="nb-NO" dirty="0"/>
              <a:t>• Sikre arbeidskraft med rett kompetanse </a:t>
            </a:r>
          </a:p>
          <a:p>
            <a:pPr marL="0" indent="0">
              <a:buNone/>
            </a:pPr>
            <a:r>
              <a:rPr lang="nb-NO" dirty="0"/>
              <a:t>• Utvikle nye helårs opplevelsesprodukter</a:t>
            </a:r>
          </a:p>
        </p:txBody>
      </p:sp>
    </p:spTree>
    <p:extLst>
      <p:ext uri="{BB962C8B-B14F-4D97-AF65-F5344CB8AC3E}">
        <p14:creationId xmlns:p14="http://schemas.microsoft.com/office/powerpoint/2010/main" val="2959661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p:txBody>
          <a:bodyPr/>
          <a:lstStyle/>
          <a:p>
            <a:r>
              <a:rPr lang="nb-NO">
                <a:latin typeface="Roboto"/>
                <a:ea typeface="Roboto"/>
                <a:cs typeface="Arial"/>
              </a:rPr>
              <a:t>Tidsplan</a:t>
            </a:r>
            <a:endParaRPr lang="nb-NO"/>
          </a:p>
        </p:txBody>
      </p:sp>
      <p:sp>
        <p:nvSpPr>
          <p:cNvPr id="3" name="Plassholder for innhold 2">
            <a:extLst>
              <a:ext uri="{FF2B5EF4-FFF2-40B4-BE49-F238E27FC236}">
                <a16:creationId xmlns:a16="http://schemas.microsoft.com/office/drawing/2014/main" id="{E62A2E9B-6899-BE5B-EC51-35A7560E396B}"/>
              </a:ext>
            </a:extLst>
          </p:cNvPr>
          <p:cNvSpPr>
            <a:spLocks noGrp="1"/>
          </p:cNvSpPr>
          <p:nvPr>
            <p:ph idx="1"/>
          </p:nvPr>
        </p:nvSpPr>
        <p:spPr/>
        <p:txBody>
          <a:bodyPr vert="horz" lIns="91440" tIns="45720" rIns="91440" bIns="45720" rtlCol="0" anchor="t">
            <a:normAutofit/>
          </a:bodyPr>
          <a:lstStyle/>
          <a:p>
            <a:r>
              <a:rPr lang="nb-NO" sz="2400" dirty="0">
                <a:latin typeface="Roboto"/>
                <a:ea typeface="Roboto"/>
                <a:cs typeface="Roboto"/>
              </a:rPr>
              <a:t>07. februar vedtok Hovedutvalg for næring mandat for arbeidet</a:t>
            </a:r>
            <a:endParaRPr lang="en-US" sz="2400" dirty="0">
              <a:latin typeface="Roboto"/>
              <a:ea typeface="Roboto"/>
            </a:endParaRPr>
          </a:p>
          <a:p>
            <a:r>
              <a:rPr lang="nb-NO" sz="2400" dirty="0">
                <a:latin typeface="Roboto"/>
                <a:ea typeface="Roboto"/>
                <a:cs typeface="Roboto"/>
              </a:rPr>
              <a:t>Mars 2024 Anskaffelsesprosess prosessbistand </a:t>
            </a:r>
            <a:endParaRPr lang="en-US" sz="2400" dirty="0">
              <a:latin typeface="Roboto"/>
              <a:ea typeface="Roboto"/>
            </a:endParaRPr>
          </a:p>
          <a:p>
            <a:r>
              <a:rPr lang="nb-NO" sz="2400" dirty="0">
                <a:latin typeface="Roboto"/>
                <a:ea typeface="Roboto"/>
                <a:cs typeface="Roboto"/>
              </a:rPr>
              <a:t>April 2024 Oppstartsmøte styringsgruppe </a:t>
            </a:r>
            <a:endParaRPr lang="en-US" sz="2400" dirty="0">
              <a:latin typeface="Roboto"/>
              <a:ea typeface="Roboto"/>
            </a:endParaRPr>
          </a:p>
          <a:p>
            <a:r>
              <a:rPr lang="nb-NO" sz="2400" dirty="0">
                <a:latin typeface="Roboto"/>
                <a:ea typeface="Roboto"/>
                <a:cs typeface="Roboto"/>
              </a:rPr>
              <a:t>Mai – des 2024 Involvering og forankring. Regionale møter </a:t>
            </a:r>
            <a:endParaRPr lang="en-US" sz="2400" dirty="0">
              <a:latin typeface="Roboto"/>
              <a:ea typeface="Roboto"/>
            </a:endParaRPr>
          </a:p>
          <a:p>
            <a:r>
              <a:rPr lang="nb-NO" sz="2400" dirty="0">
                <a:latin typeface="Roboto"/>
                <a:ea typeface="Roboto"/>
                <a:cs typeface="Roboto"/>
              </a:rPr>
              <a:t>Jan/februar 2025 Høringsperiode </a:t>
            </a:r>
            <a:endParaRPr lang="en-US" sz="2400" dirty="0">
              <a:latin typeface="Roboto"/>
              <a:ea typeface="Roboto"/>
            </a:endParaRPr>
          </a:p>
          <a:p>
            <a:r>
              <a:rPr lang="nb-NO" sz="2400" dirty="0">
                <a:latin typeface="Roboto"/>
                <a:ea typeface="Roboto"/>
                <a:cs typeface="Roboto"/>
              </a:rPr>
              <a:t>Juni 2025 Politisk behandling reiselivsstrategi</a:t>
            </a:r>
            <a:endParaRPr lang="en-US" sz="2400" dirty="0">
              <a:latin typeface="Roboto"/>
              <a:ea typeface="Roboto"/>
            </a:endParaRPr>
          </a:p>
        </p:txBody>
      </p:sp>
      <p:pic>
        <p:nvPicPr>
          <p:cNvPr id="5" name="Bilde 4">
            <a:extLst>
              <a:ext uri="{FF2B5EF4-FFF2-40B4-BE49-F238E27FC236}">
                <a16:creationId xmlns:a16="http://schemas.microsoft.com/office/drawing/2014/main" id="{F2E9D8D4-90BC-0581-38DD-546CD724286E}"/>
              </a:ext>
            </a:extLst>
          </p:cNvPr>
          <p:cNvPicPr>
            <a:picLocks noChangeAspect="1"/>
          </p:cNvPicPr>
          <p:nvPr/>
        </p:nvPicPr>
        <p:blipFill>
          <a:blip r:embed="rId2"/>
          <a:stretch>
            <a:fillRect/>
          </a:stretch>
        </p:blipFill>
        <p:spPr>
          <a:xfrm>
            <a:off x="8241412" y="4571273"/>
            <a:ext cx="3823069" cy="2138869"/>
          </a:xfrm>
          <a:prstGeom prst="rect">
            <a:avLst/>
          </a:prstGeom>
        </p:spPr>
      </p:pic>
    </p:spTree>
    <p:extLst>
      <p:ext uri="{BB962C8B-B14F-4D97-AF65-F5344CB8AC3E}">
        <p14:creationId xmlns:p14="http://schemas.microsoft.com/office/powerpoint/2010/main" val="4290178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41E7A9-4601-20FC-A02B-8EB9706922F2}"/>
              </a:ext>
            </a:extLst>
          </p:cNvPr>
          <p:cNvSpPr>
            <a:spLocks noGrp="1"/>
          </p:cNvSpPr>
          <p:nvPr>
            <p:ph type="title"/>
          </p:nvPr>
        </p:nvSpPr>
        <p:spPr/>
        <p:txBody>
          <a:bodyPr/>
          <a:lstStyle/>
          <a:p>
            <a:r>
              <a:rPr lang="nb-NO"/>
              <a:t>Oppdragsbrev SIVA</a:t>
            </a:r>
          </a:p>
        </p:txBody>
      </p:sp>
      <p:sp>
        <p:nvSpPr>
          <p:cNvPr id="3" name="Plassholder for innhold 2">
            <a:extLst>
              <a:ext uri="{FF2B5EF4-FFF2-40B4-BE49-F238E27FC236}">
                <a16:creationId xmlns:a16="http://schemas.microsoft.com/office/drawing/2014/main" id="{A81D5212-89DF-91B2-04C6-9472CC7E5196}"/>
              </a:ext>
            </a:extLst>
          </p:cNvPr>
          <p:cNvSpPr>
            <a:spLocks noGrp="1"/>
          </p:cNvSpPr>
          <p:nvPr>
            <p:ph idx="1"/>
          </p:nvPr>
        </p:nvSpPr>
        <p:spPr>
          <a:xfrm>
            <a:off x="838200" y="1825625"/>
            <a:ext cx="10685400" cy="4351338"/>
          </a:xfrm>
        </p:spPr>
        <p:txBody>
          <a:bodyPr vert="horz" lIns="91440" tIns="45720" rIns="91440" bIns="45720" rtlCol="0" anchor="t">
            <a:normAutofit lnSpcReduction="10000"/>
          </a:bodyPr>
          <a:lstStyle/>
          <a:p>
            <a:r>
              <a:rPr lang="nb-NO" sz="2400" dirty="0">
                <a:latin typeface="Roboto"/>
                <a:ea typeface="Roboto"/>
                <a:cs typeface="Arial"/>
              </a:rPr>
              <a:t>SIVA tildeles midler som </a:t>
            </a:r>
            <a:r>
              <a:rPr lang="nb-NO" sz="2400" dirty="0"/>
              <a:t>operatør </a:t>
            </a:r>
          </a:p>
          <a:p>
            <a:pPr marL="0" indent="0">
              <a:buNone/>
            </a:pPr>
            <a:r>
              <a:rPr lang="nb-NO" sz="2400" dirty="0"/>
              <a:t>av næringshage- og </a:t>
            </a:r>
          </a:p>
          <a:p>
            <a:pPr marL="0" indent="0">
              <a:buNone/>
            </a:pPr>
            <a:r>
              <a:rPr lang="nb-NO" sz="2400" dirty="0"/>
              <a:t>inkubasjonsprogram i Innlandet</a:t>
            </a:r>
            <a:r>
              <a:rPr lang="nb-NO" sz="1600" dirty="0"/>
              <a:t>.</a:t>
            </a:r>
          </a:p>
          <a:p>
            <a:pPr marL="0" indent="0">
              <a:buNone/>
            </a:pPr>
            <a:r>
              <a:rPr lang="nb-NO" sz="2400" dirty="0"/>
              <a:t>Midlene fordeles slik at inkubatorene </a:t>
            </a:r>
          </a:p>
          <a:p>
            <a:pPr marL="0" indent="0">
              <a:buNone/>
            </a:pPr>
            <a:r>
              <a:rPr lang="nb-NO" sz="2400" dirty="0"/>
              <a:t>får kr.9 950 000 </a:t>
            </a:r>
          </a:p>
          <a:p>
            <a:pPr marL="0" indent="0">
              <a:buNone/>
            </a:pPr>
            <a:r>
              <a:rPr lang="nb-NO" sz="2400" dirty="0"/>
              <a:t>og næringshagene får </a:t>
            </a:r>
          </a:p>
          <a:p>
            <a:pPr marL="0" indent="0">
              <a:buNone/>
            </a:pPr>
            <a:r>
              <a:rPr lang="nb-NO" sz="2400" dirty="0"/>
              <a:t>kr. 11 200 000</a:t>
            </a:r>
            <a:br>
              <a:rPr lang="nb-NO" dirty="0"/>
            </a:br>
            <a:br>
              <a:rPr lang="nb-NO" dirty="0"/>
            </a:br>
            <a:br>
              <a:rPr lang="nb-NO" dirty="0"/>
            </a:br>
            <a:endParaRPr lang="nb-NO" dirty="0"/>
          </a:p>
        </p:txBody>
      </p:sp>
      <p:pic>
        <p:nvPicPr>
          <p:cNvPr id="5" name="Plassholder for innhold 4">
            <a:extLst>
              <a:ext uri="{FF2B5EF4-FFF2-40B4-BE49-F238E27FC236}">
                <a16:creationId xmlns:a16="http://schemas.microsoft.com/office/drawing/2014/main" id="{F0B45E6F-15A1-FB95-BFDF-4B8146C78905}"/>
              </a:ext>
            </a:extLst>
          </p:cNvPr>
          <p:cNvPicPr>
            <a:picLocks noChangeAspect="1"/>
          </p:cNvPicPr>
          <p:nvPr/>
        </p:nvPicPr>
        <p:blipFill>
          <a:blip r:embed="rId2"/>
          <a:stretch>
            <a:fillRect/>
          </a:stretch>
        </p:blipFill>
        <p:spPr>
          <a:xfrm>
            <a:off x="6286014" y="1150598"/>
            <a:ext cx="5057289" cy="4689134"/>
          </a:xfrm>
          <a:prstGeom prst="rect">
            <a:avLst/>
          </a:prstGeom>
        </p:spPr>
      </p:pic>
    </p:spTree>
    <p:extLst>
      <p:ext uri="{BB962C8B-B14F-4D97-AF65-F5344CB8AC3E}">
        <p14:creationId xmlns:p14="http://schemas.microsoft.com/office/powerpoint/2010/main" val="261524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4F6426-086F-4931-E962-F63D11E4495F}"/>
              </a:ext>
            </a:extLst>
          </p:cNvPr>
          <p:cNvSpPr>
            <a:spLocks noGrp="1"/>
          </p:cNvSpPr>
          <p:nvPr>
            <p:ph type="title"/>
          </p:nvPr>
        </p:nvSpPr>
        <p:spPr>
          <a:xfrm>
            <a:off x="838200" y="2540"/>
            <a:ext cx="10515600" cy="1537028"/>
          </a:xfrm>
        </p:spPr>
        <p:txBody>
          <a:bodyPr>
            <a:normAutofit/>
          </a:bodyPr>
          <a:lstStyle/>
          <a:p>
            <a:r>
              <a:rPr lang="nb-NO" sz="2400" dirty="0">
                <a:latin typeface="Roboto"/>
                <a:ea typeface="Roboto"/>
                <a:cs typeface="Arial"/>
              </a:rPr>
              <a:t>Retningslinjer for tilskudd knyttet til sirkulær økonomi og grønne «</a:t>
            </a:r>
            <a:r>
              <a:rPr lang="nb-NO" sz="2400" dirty="0" err="1">
                <a:latin typeface="Roboto"/>
                <a:ea typeface="Roboto"/>
                <a:cs typeface="Arial"/>
              </a:rPr>
              <a:t>huber</a:t>
            </a:r>
            <a:r>
              <a:rPr lang="nb-NO" sz="2400" dirty="0">
                <a:latin typeface="Roboto"/>
                <a:ea typeface="Roboto"/>
                <a:cs typeface="Arial"/>
              </a:rPr>
              <a:t>» - del av oppfølging - Innlandsporteføljen</a:t>
            </a:r>
            <a:br>
              <a:rPr lang="nb-NO" sz="2400" dirty="0">
                <a:latin typeface="Roboto"/>
                <a:ea typeface="Roboto"/>
                <a:cs typeface="Arial"/>
              </a:rPr>
            </a:br>
            <a:br>
              <a:rPr lang="nb-NO" sz="2400" dirty="0">
                <a:latin typeface="Roboto"/>
                <a:ea typeface="Roboto"/>
                <a:cs typeface="Arial"/>
              </a:rPr>
            </a:br>
            <a:r>
              <a:rPr lang="nb-NO" sz="1200" dirty="0">
                <a:latin typeface="Roboto"/>
                <a:ea typeface="Roboto"/>
                <a:cs typeface="Arial"/>
              </a:rPr>
              <a:t>(sak i fylkesutvalget (1/24): "Tilskudd for å styrke industriell symbiose i grønne </a:t>
            </a:r>
            <a:r>
              <a:rPr lang="nb-NO" sz="1200" dirty="0" err="1">
                <a:latin typeface="Roboto"/>
                <a:ea typeface="Roboto"/>
                <a:cs typeface="Arial"/>
              </a:rPr>
              <a:t>huber</a:t>
            </a:r>
            <a:r>
              <a:rPr lang="nb-NO" sz="1200" dirty="0">
                <a:latin typeface="Roboto"/>
                <a:ea typeface="Roboto"/>
                <a:cs typeface="Arial"/>
              </a:rPr>
              <a:t> i Innlandsporteføljen»)</a:t>
            </a:r>
          </a:p>
        </p:txBody>
      </p:sp>
      <p:sp>
        <p:nvSpPr>
          <p:cNvPr id="3" name="Plassholder for tekst 2">
            <a:extLst>
              <a:ext uri="{FF2B5EF4-FFF2-40B4-BE49-F238E27FC236}">
                <a16:creationId xmlns:a16="http://schemas.microsoft.com/office/drawing/2014/main" id="{A15B3516-FF9E-1D56-7A6B-9C4D8BC1FB5B}"/>
              </a:ext>
            </a:extLst>
          </p:cNvPr>
          <p:cNvSpPr>
            <a:spLocks noGrp="1"/>
          </p:cNvSpPr>
          <p:nvPr>
            <p:ph type="body" sz="quarter" idx="10"/>
          </p:nvPr>
        </p:nvSpPr>
        <p:spPr>
          <a:xfrm>
            <a:off x="838200" y="1666240"/>
            <a:ext cx="10515600" cy="4077611"/>
          </a:xfrm>
        </p:spPr>
        <p:txBody>
          <a:bodyPr vert="horz" lIns="91440" tIns="45720" rIns="91440" bIns="45720" rtlCol="0" anchor="t">
            <a:noAutofit/>
          </a:bodyPr>
          <a:lstStyle/>
          <a:p>
            <a:pPr marL="0" indent="0">
              <a:buNone/>
            </a:pPr>
            <a:r>
              <a:rPr lang="nb-NO" sz="1600" dirty="0">
                <a:latin typeface="+mn-lt"/>
                <a:ea typeface="Roboto"/>
                <a:cs typeface="Arial"/>
              </a:rPr>
              <a:t>Målet med retningslinjene er å bidra til at det settes i gang samarbeid om å oppnå sirkulær økonomi.</a:t>
            </a:r>
          </a:p>
          <a:p>
            <a:pPr marL="0" indent="0">
              <a:buNone/>
            </a:pPr>
            <a:r>
              <a:rPr lang="nb-NO" sz="1600" dirty="0">
                <a:latin typeface="+mn-lt"/>
                <a:ea typeface="Roboto"/>
                <a:cs typeface="Arial"/>
              </a:rPr>
              <a:t>Dette skjer gjennom etablering av </a:t>
            </a:r>
            <a:r>
              <a:rPr lang="nb-NO" sz="1600" dirty="0" err="1">
                <a:latin typeface="+mn-lt"/>
                <a:ea typeface="Roboto"/>
                <a:cs typeface="Arial"/>
              </a:rPr>
              <a:t>huber</a:t>
            </a:r>
            <a:r>
              <a:rPr lang="nb-NO" sz="1600" dirty="0">
                <a:latin typeface="+mn-lt"/>
                <a:ea typeface="Roboto"/>
                <a:cs typeface="Arial"/>
              </a:rPr>
              <a:t> innenfor et geografisk avgrenset område, hvor bedrifter fra ulike sektorer samarbeider om bruk av ressurser, </a:t>
            </a:r>
            <a:r>
              <a:rPr lang="nb-NO" sz="1600" dirty="0"/>
              <a:t>eksempelvis materialer, energi, vann og/eller bi-produkter. </a:t>
            </a:r>
          </a:p>
          <a:p>
            <a:pPr marL="0" indent="0">
              <a:buNone/>
            </a:pPr>
            <a:r>
              <a:rPr lang="nb-NO" sz="1600" dirty="0"/>
              <a:t>Samarbeidet skjer i </a:t>
            </a:r>
            <a:r>
              <a:rPr lang="nb-NO" sz="1600" dirty="0" err="1"/>
              <a:t>huber</a:t>
            </a:r>
            <a:r>
              <a:rPr lang="nb-NO" sz="1600" dirty="0"/>
              <a:t>, og mellom </a:t>
            </a:r>
            <a:r>
              <a:rPr lang="nb-NO" sz="1600" dirty="0" err="1"/>
              <a:t>huber</a:t>
            </a:r>
            <a:r>
              <a:rPr lang="nb-NO" sz="1600" dirty="0"/>
              <a:t>. </a:t>
            </a:r>
            <a:endParaRPr lang="nb-NO" sz="1600" dirty="0">
              <a:latin typeface="+mn-lt"/>
              <a:ea typeface="Roboto"/>
              <a:cs typeface="Arial"/>
            </a:endParaRPr>
          </a:p>
          <a:p>
            <a:r>
              <a:rPr lang="nb-NO" sz="1600" dirty="0">
                <a:latin typeface="+mj-lt"/>
                <a:ea typeface="Roboto"/>
                <a:cs typeface="Arial"/>
              </a:rPr>
              <a:t>Det kan gis støtte på inntil 400 000 kr for hver </a:t>
            </a:r>
            <a:r>
              <a:rPr lang="nb-NO" sz="1600" dirty="0" err="1">
                <a:latin typeface="+mj-lt"/>
                <a:ea typeface="Roboto"/>
                <a:cs typeface="Arial"/>
              </a:rPr>
              <a:t>hub</a:t>
            </a:r>
            <a:r>
              <a:rPr lang="nb-NO" sz="1600" dirty="0">
                <a:latin typeface="+mj-lt"/>
                <a:ea typeface="Roboto"/>
                <a:cs typeface="Arial"/>
              </a:rPr>
              <a:t>.</a:t>
            </a:r>
          </a:p>
          <a:p>
            <a:r>
              <a:rPr lang="nb-NO" sz="1600" dirty="0">
                <a:latin typeface="+mj-lt"/>
                <a:ea typeface="Roboto"/>
                <a:cs typeface="Arial"/>
              </a:rPr>
              <a:t>Søknader behandles fortløpende så lenge det er midler igjen.</a:t>
            </a:r>
          </a:p>
          <a:p>
            <a:r>
              <a:rPr lang="nb-NO" sz="1600" dirty="0">
                <a:latin typeface="+mj-lt"/>
                <a:ea typeface="Roboto"/>
                <a:cs typeface="Arial"/>
              </a:rPr>
              <a:t>Søknadene vurderes sammen med Innovasjon Norge og Statsforvalteren i Innlandet.</a:t>
            </a:r>
          </a:p>
          <a:p>
            <a:r>
              <a:rPr lang="nb-NO" sz="1600" dirty="0">
                <a:latin typeface="+mn-lt"/>
                <a:ea typeface="Roboto"/>
                <a:cs typeface="Arial"/>
              </a:rPr>
              <a:t>Søker må være en organisasjon eller bedrift, som er del av en av de 14 identifiserte </a:t>
            </a:r>
            <a:r>
              <a:rPr lang="nb-NO" sz="1600" dirty="0" err="1">
                <a:latin typeface="+mn-lt"/>
                <a:ea typeface="Roboto"/>
                <a:cs typeface="Arial"/>
              </a:rPr>
              <a:t>hubene</a:t>
            </a:r>
            <a:r>
              <a:rPr lang="nb-NO" sz="1600" dirty="0">
                <a:latin typeface="+mn-lt"/>
                <a:ea typeface="Roboto"/>
                <a:cs typeface="Arial"/>
              </a:rPr>
              <a:t> i Innlandsporteføljen </a:t>
            </a:r>
            <a:r>
              <a:rPr lang="nb-NO" sz="1600" dirty="0" err="1">
                <a:latin typeface="Roboto"/>
                <a:ea typeface="Roboto"/>
                <a:cs typeface="Arial"/>
                <a:hlinkClick r:id="rId2"/>
              </a:rPr>
              <a:t>Innlandsporteføljen</a:t>
            </a:r>
            <a:r>
              <a:rPr lang="nb-NO" sz="1600" dirty="0">
                <a:latin typeface="Roboto"/>
                <a:ea typeface="Roboto"/>
                <a:cs typeface="Arial"/>
                <a:hlinkClick r:id="rId2"/>
              </a:rPr>
              <a:t> 2023 (secureserver.net)</a:t>
            </a:r>
            <a:r>
              <a:rPr lang="nb-NO" sz="1600" dirty="0">
                <a:latin typeface="Roboto"/>
                <a:ea typeface="Roboto"/>
                <a:cs typeface="Arial"/>
              </a:rPr>
              <a:t>. </a:t>
            </a:r>
            <a:endParaRPr lang="nb-NO" sz="1600" dirty="0">
              <a:latin typeface="+mn-lt"/>
            </a:endParaRPr>
          </a:p>
          <a:p>
            <a:r>
              <a:rPr lang="nb-NO" sz="1600" dirty="0">
                <a:latin typeface="+mn-lt"/>
                <a:ea typeface="Roboto"/>
                <a:cs typeface="Arial"/>
              </a:rPr>
              <a:t>Innovasjonsselskaper kan søke dersom de er bedt om å </a:t>
            </a:r>
            <a:r>
              <a:rPr lang="nb-NO" sz="1600" dirty="0" err="1">
                <a:latin typeface="+mn-lt"/>
                <a:ea typeface="Roboto"/>
                <a:cs typeface="Arial"/>
              </a:rPr>
              <a:t>fasilitere</a:t>
            </a:r>
            <a:r>
              <a:rPr lang="nb-NO" sz="1600" dirty="0">
                <a:latin typeface="+mn-lt"/>
                <a:ea typeface="Roboto"/>
                <a:cs typeface="Arial"/>
              </a:rPr>
              <a:t> aktivitet på vegne av aktører i </a:t>
            </a:r>
            <a:r>
              <a:rPr lang="nb-NO" sz="1600" dirty="0" err="1">
                <a:latin typeface="+mn-lt"/>
                <a:ea typeface="Roboto"/>
                <a:cs typeface="Arial"/>
              </a:rPr>
              <a:t>huben</a:t>
            </a:r>
            <a:r>
              <a:rPr lang="nb-NO" sz="1600" dirty="0">
                <a:latin typeface="+mn-lt"/>
                <a:ea typeface="Roboto"/>
                <a:cs typeface="Arial"/>
              </a:rPr>
              <a:t>. </a:t>
            </a:r>
            <a:endParaRPr lang="nb-NO" sz="1600" dirty="0">
              <a:latin typeface="+mn-lt"/>
            </a:endParaRPr>
          </a:p>
          <a:p>
            <a:r>
              <a:rPr lang="nb-NO" sz="1600" dirty="0">
                <a:latin typeface="+mn-lt"/>
                <a:ea typeface="Roboto"/>
                <a:cs typeface="Arial"/>
              </a:rPr>
              <a:t>En forutsetning å vise til støtte, medfinansiering eller aktiv deltagelse fra kommuner eller interkommunale politiske råd.</a:t>
            </a:r>
          </a:p>
        </p:txBody>
      </p:sp>
    </p:spTree>
    <p:extLst>
      <p:ext uri="{BB962C8B-B14F-4D97-AF65-F5344CB8AC3E}">
        <p14:creationId xmlns:p14="http://schemas.microsoft.com/office/powerpoint/2010/main" val="8831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DE2DB7D5-5B8B-780D-698A-616C9FBFC817}"/>
              </a:ext>
            </a:extLst>
          </p:cNvPr>
          <p:cNvPicPr>
            <a:picLocks noChangeAspect="1"/>
          </p:cNvPicPr>
          <p:nvPr/>
        </p:nvPicPr>
        <p:blipFill>
          <a:blip r:embed="rId3" cstate="print">
            <a:extLst>
              <a:ext uri="{28A0092B-C50C-407E-A947-70E740481C1C}">
                <a14:useLocalDpi xmlns:a14="http://schemas.microsoft.com/office/drawing/2010/main" val="0"/>
              </a:ext>
            </a:extLst>
          </a:blip>
          <a:srcRect l="3958" r="3958"/>
          <a:stretch/>
        </p:blipFill>
        <p:spPr>
          <a:xfrm>
            <a:off x="0" y="-100147"/>
            <a:ext cx="12192000" cy="7271657"/>
          </a:xfrm>
          <a:prstGeom prst="rect">
            <a:avLst/>
          </a:prstGeom>
        </p:spPr>
      </p:pic>
      <p:sp>
        <p:nvSpPr>
          <p:cNvPr id="8" name="TekstSylinder 7">
            <a:extLst>
              <a:ext uri="{FF2B5EF4-FFF2-40B4-BE49-F238E27FC236}">
                <a16:creationId xmlns:a16="http://schemas.microsoft.com/office/drawing/2014/main" id="{8580F476-4954-1398-2EBB-0FF05862DDEE}"/>
              </a:ext>
            </a:extLst>
          </p:cNvPr>
          <p:cNvSpPr txBox="1"/>
          <p:nvPr/>
        </p:nvSpPr>
        <p:spPr>
          <a:xfrm>
            <a:off x="1524000" y="857250"/>
            <a:ext cx="8866321" cy="854080"/>
          </a:xfrm>
          <a:prstGeom prst="rect">
            <a:avLst/>
          </a:prstGeom>
          <a:solidFill>
            <a:schemeClr val="bg1">
              <a:alpha val="75000"/>
            </a:schemeClr>
          </a:solidFill>
        </p:spPr>
        <p:txBody>
          <a:bodyPr wrap="square">
            <a:spAutoFit/>
          </a:bodyPr>
          <a:lstStyle>
            <a:defPPr>
              <a:defRPr lang="nb-NO"/>
            </a:defPPr>
            <a:lvl1pPr algn="ctr">
              <a:spcAft>
                <a:spcPts val="800"/>
              </a:spcAft>
              <a:defRPr sz="6600" b="1">
                <a:effectLst/>
                <a:latin typeface="Calibri" panose="020F0502020204030204" pitchFamily="34" charset="0"/>
                <a:ea typeface="Calibri" panose="020F0502020204030204" pitchFamily="34" charset="0"/>
              </a:defRPr>
            </a:lvl1pPr>
          </a:lstStyle>
          <a:p>
            <a:r>
              <a:rPr lang="nb-NO" sz="4950"/>
              <a:t>Hvorfor?</a:t>
            </a:r>
          </a:p>
        </p:txBody>
      </p:sp>
      <p:sp useBgFill="1">
        <p:nvSpPr>
          <p:cNvPr id="11" name="TekstSylinder 10">
            <a:extLst>
              <a:ext uri="{FF2B5EF4-FFF2-40B4-BE49-F238E27FC236}">
                <a16:creationId xmlns:a16="http://schemas.microsoft.com/office/drawing/2014/main" id="{8D09041E-D2EF-E767-3906-EDDF5C5008DE}"/>
              </a:ext>
            </a:extLst>
          </p:cNvPr>
          <p:cNvSpPr txBox="1"/>
          <p:nvPr/>
        </p:nvSpPr>
        <p:spPr>
          <a:xfrm>
            <a:off x="1523999" y="1634789"/>
            <a:ext cx="8866322" cy="3826689"/>
          </a:xfrm>
          <a:prstGeom prst="rect">
            <a:avLst/>
          </a:prstGeom>
          <a:solidFill>
            <a:schemeClr val="bg1">
              <a:alpha val="75000"/>
            </a:schemeClr>
          </a:solidFill>
        </p:spPr>
        <p:txBody>
          <a:bodyPr wrap="square">
            <a:spAutoFit/>
          </a:bodyPr>
          <a:lstStyle>
            <a:defPPr>
              <a:defRPr lang="nb-NO"/>
            </a:defPPr>
            <a:lvl1pPr algn="ctr">
              <a:spcAft>
                <a:spcPts val="800"/>
              </a:spcAft>
              <a:defRPr sz="6600" b="1">
                <a:effectLst/>
                <a:latin typeface="Calibri" panose="020F0502020204030204" pitchFamily="34" charset="0"/>
                <a:ea typeface="Calibri" panose="020F0502020204030204" pitchFamily="34" charset="0"/>
              </a:defRPr>
            </a:lvl1pPr>
          </a:lstStyle>
          <a:p>
            <a:r>
              <a:rPr lang="nb-NO" sz="3600" b="0"/>
              <a:t>Bestilling fra fylkestinget</a:t>
            </a:r>
          </a:p>
          <a:p>
            <a:endParaRPr lang="nb-NO" sz="3600" b="0"/>
          </a:p>
          <a:p>
            <a:r>
              <a:rPr lang="nb-NO" sz="3600" b="0"/>
              <a:t>Nasjonale forventninger til regional og kommunal planlegging</a:t>
            </a:r>
          </a:p>
          <a:p>
            <a:endParaRPr lang="nb-NO" sz="3600" b="0"/>
          </a:p>
          <a:p>
            <a:r>
              <a:rPr lang="nb-NO" sz="3600" b="0"/>
              <a:t>Tiltak i regionale planer</a:t>
            </a:r>
          </a:p>
        </p:txBody>
      </p:sp>
      <p:sp>
        <p:nvSpPr>
          <p:cNvPr id="15" name="TekstSylinder 14">
            <a:extLst>
              <a:ext uri="{FF2B5EF4-FFF2-40B4-BE49-F238E27FC236}">
                <a16:creationId xmlns:a16="http://schemas.microsoft.com/office/drawing/2014/main" id="{5068BA94-916D-B0A3-CFA2-7B6DE31411F2}"/>
              </a:ext>
            </a:extLst>
          </p:cNvPr>
          <p:cNvSpPr txBox="1"/>
          <p:nvPr/>
        </p:nvSpPr>
        <p:spPr>
          <a:xfrm>
            <a:off x="7347284" y="5787165"/>
            <a:ext cx="3043037" cy="246221"/>
          </a:xfrm>
          <a:prstGeom prst="rect">
            <a:avLst/>
          </a:prstGeom>
          <a:solidFill>
            <a:schemeClr val="bg1">
              <a:lumMod val="85000"/>
              <a:alpha val="66000"/>
            </a:schemeClr>
          </a:solidFill>
        </p:spPr>
        <p:txBody>
          <a:bodyPr wrap="square">
            <a:spAutoFit/>
          </a:bodyPr>
          <a:lstStyle/>
          <a:p>
            <a:pPr algn="r"/>
            <a:r>
              <a:rPr lang="nb-NO" sz="1000">
                <a:solidFill>
                  <a:srgbClr val="000000"/>
                </a:solidFill>
                <a:latin typeface="Source Sans Pro" panose="020B0503030403020204" pitchFamily="34" charset="0"/>
              </a:rPr>
              <a:t>Grønt sommerlandskap. Kreditering: Erik Jørgensen</a:t>
            </a:r>
          </a:p>
        </p:txBody>
      </p:sp>
    </p:spTree>
    <p:extLst>
      <p:ext uri="{BB962C8B-B14F-4D97-AF65-F5344CB8AC3E}">
        <p14:creationId xmlns:p14="http://schemas.microsoft.com/office/powerpoint/2010/main" val="90035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EBE50A2-9992-2B37-A0A1-F53B5972DEB0}"/>
              </a:ext>
            </a:extLst>
          </p:cNvPr>
          <p:cNvPicPr>
            <a:picLocks noChangeAspect="1"/>
          </p:cNvPicPr>
          <p:nvPr/>
        </p:nvPicPr>
        <p:blipFill>
          <a:blip r:embed="rId2"/>
          <a:stretch>
            <a:fillRect/>
          </a:stretch>
        </p:blipFill>
        <p:spPr>
          <a:xfrm>
            <a:off x="567071" y="203931"/>
            <a:ext cx="11057858" cy="5739668"/>
          </a:xfrm>
          <a:prstGeom prst="rect">
            <a:avLst/>
          </a:prstGeom>
          <a:noFill/>
        </p:spPr>
      </p:pic>
    </p:spTree>
    <p:extLst>
      <p:ext uri="{BB962C8B-B14F-4D97-AF65-F5344CB8AC3E}">
        <p14:creationId xmlns:p14="http://schemas.microsoft.com/office/powerpoint/2010/main" val="4218857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0774F1-D66D-7E46-93CB-32B2E08BC777}"/>
              </a:ext>
            </a:extLst>
          </p:cNvPr>
          <p:cNvSpPr>
            <a:spLocks noGrp="1"/>
          </p:cNvSpPr>
          <p:nvPr>
            <p:ph type="title"/>
          </p:nvPr>
        </p:nvSpPr>
        <p:spPr/>
        <p:txBody>
          <a:bodyPr/>
          <a:lstStyle/>
          <a:p>
            <a:r>
              <a:rPr lang="nb-NO" dirty="0"/>
              <a:t>Skole- og tilbudsstruktur</a:t>
            </a:r>
          </a:p>
        </p:txBody>
      </p:sp>
      <p:sp>
        <p:nvSpPr>
          <p:cNvPr id="3" name="Plassholder for tekst 2">
            <a:extLst>
              <a:ext uri="{FF2B5EF4-FFF2-40B4-BE49-F238E27FC236}">
                <a16:creationId xmlns:a16="http://schemas.microsoft.com/office/drawing/2014/main" id="{0FCBFEB5-34FA-C23C-789D-75D7C59996D0}"/>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4196518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lassholder for bilde 12" descr="Personer som sitter i rader innendørs, med en arm hevet, stående presentatør i pen dressskjorte og slips">
            <a:extLst>
              <a:ext uri="{FF2B5EF4-FFF2-40B4-BE49-F238E27FC236}">
                <a16:creationId xmlns:a16="http://schemas.microsoft.com/office/drawing/2014/main" id="{589EC991-A8CC-8969-718F-333D3BD7C9D7}"/>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2379" r="3319"/>
          <a:stretch/>
        </p:blipFill>
        <p:spPr>
          <a:xfrm>
            <a:off x="7400925" y="1873662"/>
            <a:ext cx="3952875" cy="3564392"/>
          </a:xfrm>
          <a:noFill/>
        </p:spPr>
      </p:pic>
      <p:sp>
        <p:nvSpPr>
          <p:cNvPr id="68611" name="Tittel 1">
            <a:extLst>
              <a:ext uri="{FF2B5EF4-FFF2-40B4-BE49-F238E27FC236}">
                <a16:creationId xmlns:a16="http://schemas.microsoft.com/office/drawing/2014/main" id="{BBCE8F04-9FD0-2C0F-2A9F-AF4518900447}"/>
              </a:ext>
            </a:extLst>
          </p:cNvPr>
          <p:cNvSpPr>
            <a:spLocks noGrp="1" noChangeArrowheads="1"/>
          </p:cNvSpPr>
          <p:nvPr>
            <p:ph type="title"/>
          </p:nvPr>
        </p:nvSpPr>
        <p:spPr>
          <a:xfrm>
            <a:off x="838200" y="667746"/>
            <a:ext cx="10515600" cy="1054100"/>
          </a:xfrm>
        </p:spPr>
        <p:txBody>
          <a:bodyPr wrap="square" anchor="ctr">
            <a:normAutofit/>
          </a:bodyPr>
          <a:lstStyle/>
          <a:p>
            <a:r>
              <a:rPr lang="nb-NO" altLang="nb-NO" sz="3200" dirty="0"/>
              <a:t>Ny skole- og tilbudsstruktur – sak til behandling i Hovedutvalg for utdanning</a:t>
            </a:r>
          </a:p>
        </p:txBody>
      </p:sp>
      <p:sp>
        <p:nvSpPr>
          <p:cNvPr id="3" name="Plassholder for tekst 2">
            <a:extLst>
              <a:ext uri="{FF2B5EF4-FFF2-40B4-BE49-F238E27FC236}">
                <a16:creationId xmlns:a16="http://schemas.microsoft.com/office/drawing/2014/main" id="{0C23F228-02BC-3A69-4BF0-CEAB619C12FD}"/>
              </a:ext>
            </a:extLst>
          </p:cNvPr>
          <p:cNvSpPr>
            <a:spLocks noGrp="1"/>
          </p:cNvSpPr>
          <p:nvPr>
            <p:ph sz="quarter" idx="15"/>
          </p:nvPr>
        </p:nvSpPr>
        <p:spPr>
          <a:xfrm>
            <a:off x="838200" y="1873662"/>
            <a:ext cx="6296025" cy="3557588"/>
          </a:xfrm>
        </p:spPr>
        <p:txBody>
          <a:bodyPr wrap="square" rtlCol="0" anchor="t">
            <a:normAutofit/>
          </a:bodyPr>
          <a:lstStyle/>
          <a:p>
            <a:pPr marL="0" indent="0" fontAlgn="auto">
              <a:spcAft>
                <a:spcPts val="0"/>
              </a:spcAft>
              <a:buNone/>
              <a:defRPr/>
            </a:pPr>
            <a:r>
              <a:rPr lang="nb-NO" b="1" dirty="0"/>
              <a:t>Innhold:</a:t>
            </a:r>
          </a:p>
          <a:p>
            <a:pPr fontAlgn="auto">
              <a:spcAft>
                <a:spcPts val="0"/>
              </a:spcAft>
              <a:buFont typeface="Wingdings" panose="05000000000000000000" pitchFamily="2" charset="2"/>
              <a:buChar char="q"/>
              <a:defRPr/>
            </a:pPr>
            <a:r>
              <a:rPr lang="nb-NO" b="1" dirty="0"/>
              <a:t> Kunnskapsgrunnlag</a:t>
            </a:r>
          </a:p>
          <a:p>
            <a:pPr lvl="2" fontAlgn="auto">
              <a:spcAft>
                <a:spcPts val="0"/>
              </a:spcAft>
              <a:buFont typeface="Wingdings" panose="05000000000000000000" pitchFamily="2" charset="2"/>
              <a:buChar char="ü"/>
              <a:defRPr/>
            </a:pPr>
            <a:r>
              <a:rPr lang="nb-NO" b="1" dirty="0"/>
              <a:t>Ny opplæringslov</a:t>
            </a:r>
          </a:p>
          <a:p>
            <a:pPr lvl="2" fontAlgn="auto">
              <a:spcAft>
                <a:spcPts val="0"/>
              </a:spcAft>
              <a:buFont typeface="Wingdings" panose="05000000000000000000" pitchFamily="2" charset="2"/>
              <a:buChar char="ü"/>
              <a:defRPr/>
            </a:pPr>
            <a:r>
              <a:rPr lang="nb-NO" b="1" dirty="0"/>
              <a:t>Elevtallsutvikling</a:t>
            </a:r>
          </a:p>
          <a:p>
            <a:pPr lvl="2" fontAlgn="auto">
              <a:spcAft>
                <a:spcPts val="0"/>
              </a:spcAft>
              <a:buFont typeface="Wingdings" panose="05000000000000000000" pitchFamily="2" charset="2"/>
              <a:buChar char="ü"/>
              <a:defRPr/>
            </a:pPr>
            <a:r>
              <a:rPr lang="nb-NO" b="1" dirty="0"/>
              <a:t>Arbeidskraftbehov</a:t>
            </a:r>
          </a:p>
          <a:p>
            <a:pPr lvl="2" fontAlgn="auto">
              <a:spcAft>
                <a:spcPts val="0"/>
              </a:spcAft>
              <a:buFont typeface="Wingdings" panose="05000000000000000000" pitchFamily="2" charset="2"/>
              <a:buChar char="ü"/>
              <a:defRPr/>
            </a:pPr>
            <a:r>
              <a:rPr lang="nb-NO" b="1" dirty="0"/>
              <a:t>Økonomiske rammebetingelser</a:t>
            </a:r>
          </a:p>
          <a:p>
            <a:pPr lvl="2" fontAlgn="auto">
              <a:spcAft>
                <a:spcPts val="0"/>
              </a:spcAft>
              <a:buFont typeface="Wingdings" panose="05000000000000000000" pitchFamily="2" charset="2"/>
              <a:buChar char="ü"/>
              <a:defRPr/>
            </a:pPr>
            <a:r>
              <a:rPr lang="nb-NO" b="1" dirty="0"/>
              <a:t>Oppfyllingsgrad</a:t>
            </a:r>
          </a:p>
          <a:p>
            <a:pPr lvl="2" fontAlgn="auto">
              <a:spcAft>
                <a:spcPts val="0"/>
              </a:spcAft>
              <a:buFont typeface="Wingdings" panose="05000000000000000000" pitchFamily="2" charset="2"/>
              <a:buChar char="ü"/>
              <a:defRPr/>
            </a:pPr>
            <a:r>
              <a:rPr lang="nb-NO" b="1" dirty="0"/>
              <a:t>Betydning av førsteønske</a:t>
            </a:r>
          </a:p>
          <a:p>
            <a:pPr lvl="2" fontAlgn="auto">
              <a:spcAft>
                <a:spcPts val="0"/>
              </a:spcAft>
              <a:buFont typeface="Wingdings" panose="05000000000000000000" pitchFamily="2" charset="2"/>
              <a:buChar char="ü"/>
              <a:defRPr/>
            </a:pPr>
            <a:r>
              <a:rPr lang="nb-NO" b="1" dirty="0"/>
              <a:t>Kartlegging av borteboere</a:t>
            </a:r>
          </a:p>
        </p:txBody>
      </p:sp>
    </p:spTree>
    <p:extLst>
      <p:ext uri="{BB962C8B-B14F-4D97-AF65-F5344CB8AC3E}">
        <p14:creationId xmlns:p14="http://schemas.microsoft.com/office/powerpoint/2010/main" val="2025552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lassholder for bilde 12" descr="Personer som sitter i rader innendørs, med en arm hevet, stående presentatør i pen dressskjorte og slips">
            <a:extLst>
              <a:ext uri="{FF2B5EF4-FFF2-40B4-BE49-F238E27FC236}">
                <a16:creationId xmlns:a16="http://schemas.microsoft.com/office/drawing/2014/main" id="{589EC991-A8CC-8969-718F-333D3BD7C9D7}"/>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2379" r="3319"/>
          <a:stretch/>
        </p:blipFill>
        <p:spPr>
          <a:xfrm>
            <a:off x="7400925" y="1873662"/>
            <a:ext cx="3952875" cy="3564392"/>
          </a:xfrm>
          <a:noFill/>
        </p:spPr>
      </p:pic>
      <p:sp>
        <p:nvSpPr>
          <p:cNvPr id="68611" name="Tittel 1">
            <a:extLst>
              <a:ext uri="{FF2B5EF4-FFF2-40B4-BE49-F238E27FC236}">
                <a16:creationId xmlns:a16="http://schemas.microsoft.com/office/drawing/2014/main" id="{BBCE8F04-9FD0-2C0F-2A9F-AF4518900447}"/>
              </a:ext>
            </a:extLst>
          </p:cNvPr>
          <p:cNvSpPr>
            <a:spLocks noGrp="1" noChangeArrowheads="1"/>
          </p:cNvSpPr>
          <p:nvPr>
            <p:ph type="title"/>
          </p:nvPr>
        </p:nvSpPr>
        <p:spPr>
          <a:xfrm>
            <a:off x="838200" y="673966"/>
            <a:ext cx="10515600" cy="1054100"/>
          </a:xfrm>
        </p:spPr>
        <p:txBody>
          <a:bodyPr wrap="square" anchor="ctr">
            <a:normAutofit/>
          </a:bodyPr>
          <a:lstStyle/>
          <a:p>
            <a:r>
              <a:rPr lang="nb-NO" altLang="nb-NO" dirty="0"/>
              <a:t>Ny skole- og tilbudsstruktur forts.</a:t>
            </a:r>
          </a:p>
        </p:txBody>
      </p:sp>
      <p:sp>
        <p:nvSpPr>
          <p:cNvPr id="3" name="Plassholder for tekst 2">
            <a:extLst>
              <a:ext uri="{FF2B5EF4-FFF2-40B4-BE49-F238E27FC236}">
                <a16:creationId xmlns:a16="http://schemas.microsoft.com/office/drawing/2014/main" id="{0C23F228-02BC-3A69-4BF0-CEAB619C12FD}"/>
              </a:ext>
            </a:extLst>
          </p:cNvPr>
          <p:cNvSpPr>
            <a:spLocks noGrp="1"/>
          </p:cNvSpPr>
          <p:nvPr>
            <p:ph sz="quarter" idx="15"/>
          </p:nvPr>
        </p:nvSpPr>
        <p:spPr>
          <a:xfrm>
            <a:off x="838200" y="1873662"/>
            <a:ext cx="6296025" cy="3557588"/>
          </a:xfrm>
        </p:spPr>
        <p:txBody>
          <a:bodyPr wrap="square" rtlCol="0" anchor="t">
            <a:normAutofit lnSpcReduction="10000"/>
          </a:bodyPr>
          <a:lstStyle/>
          <a:p>
            <a:pPr marL="0" indent="0" fontAlgn="auto">
              <a:spcAft>
                <a:spcPts val="0"/>
              </a:spcAft>
              <a:buNone/>
              <a:defRPr/>
            </a:pPr>
            <a:endParaRPr lang="nb-NO" b="1"/>
          </a:p>
          <a:p>
            <a:pPr fontAlgn="auto">
              <a:spcAft>
                <a:spcPts val="0"/>
              </a:spcAft>
              <a:buFont typeface="Wingdings" panose="05000000000000000000" pitchFamily="2" charset="2"/>
              <a:buChar char="q"/>
              <a:defRPr/>
            </a:pPr>
            <a:r>
              <a:rPr lang="nb-NO" sz="2000" b="1"/>
              <a:t>Oppsummering fra medvirkningskonferanser:</a:t>
            </a:r>
          </a:p>
          <a:p>
            <a:pPr lvl="1" fontAlgn="auto">
              <a:spcAft>
                <a:spcPts val="0"/>
              </a:spcAft>
              <a:buFont typeface="Wingdings" panose="05000000000000000000" pitchFamily="2" charset="2"/>
              <a:buChar char="q"/>
              <a:defRPr/>
            </a:pPr>
            <a:r>
              <a:rPr lang="nb-NO" sz="1600" b="1"/>
              <a:t>Samarbeidspartnere i regionene mars- mai 2023</a:t>
            </a:r>
          </a:p>
          <a:p>
            <a:pPr lvl="1" fontAlgn="auto">
              <a:spcAft>
                <a:spcPts val="0"/>
              </a:spcAft>
              <a:buFont typeface="Wingdings" panose="05000000000000000000" pitchFamily="2" charset="2"/>
              <a:buChar char="q"/>
              <a:defRPr/>
            </a:pPr>
            <a:r>
              <a:rPr lang="nb-NO" sz="1600" b="1"/>
              <a:t>Medvirkningskonferanser for ungdom september 2023</a:t>
            </a:r>
          </a:p>
          <a:p>
            <a:pPr fontAlgn="auto">
              <a:spcAft>
                <a:spcPts val="0"/>
              </a:spcAft>
              <a:buFont typeface="Wingdings" panose="05000000000000000000" pitchFamily="2" charset="2"/>
              <a:buChar char="q"/>
              <a:defRPr/>
            </a:pPr>
            <a:r>
              <a:rPr lang="nb-NO" sz="2000" b="1"/>
              <a:t> Om kvalitet</a:t>
            </a:r>
          </a:p>
          <a:p>
            <a:pPr fontAlgn="auto">
              <a:spcAft>
                <a:spcPts val="0"/>
              </a:spcAft>
              <a:buFont typeface="Wingdings" panose="05000000000000000000" pitchFamily="2" charset="2"/>
              <a:buChar char="q"/>
              <a:defRPr/>
            </a:pPr>
            <a:r>
              <a:rPr lang="nb-NO" sz="2000" b="1"/>
              <a:t>Kriteriesett</a:t>
            </a:r>
          </a:p>
          <a:p>
            <a:pPr fontAlgn="auto">
              <a:spcAft>
                <a:spcPts val="0"/>
              </a:spcAft>
              <a:buFont typeface="Wingdings" panose="05000000000000000000" pitchFamily="2" charset="2"/>
              <a:buChar char="q"/>
              <a:defRPr/>
            </a:pPr>
            <a:r>
              <a:rPr lang="nb-NO" sz="2000" b="1"/>
              <a:t>Tidslinje for politisk forankring</a:t>
            </a:r>
          </a:p>
          <a:p>
            <a:pPr fontAlgn="auto">
              <a:spcAft>
                <a:spcPts val="0"/>
              </a:spcAft>
              <a:buFont typeface="Wingdings" panose="05000000000000000000" pitchFamily="2" charset="2"/>
              <a:buChar char="q"/>
              <a:defRPr/>
            </a:pPr>
            <a:r>
              <a:rPr lang="nb-NO" sz="2000" b="1"/>
              <a:t>Innhold i høringssaken</a:t>
            </a:r>
          </a:p>
          <a:p>
            <a:pPr fontAlgn="auto">
              <a:spcAft>
                <a:spcPts val="0"/>
              </a:spcAft>
              <a:buFont typeface="Wingdings" panose="05000000000000000000" pitchFamily="2" charset="2"/>
              <a:buChar char="q"/>
              <a:defRPr/>
            </a:pPr>
            <a:r>
              <a:rPr lang="nb-NO" sz="2000" b="1"/>
              <a:t>Etablering av nettskole</a:t>
            </a:r>
          </a:p>
        </p:txBody>
      </p:sp>
    </p:spTree>
    <p:extLst>
      <p:ext uri="{BB962C8B-B14F-4D97-AF65-F5344CB8AC3E}">
        <p14:creationId xmlns:p14="http://schemas.microsoft.com/office/powerpoint/2010/main" val="316622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F35BA-BC8E-C342-E5C9-553D12D627C4}"/>
              </a:ext>
            </a:extLst>
          </p:cNvPr>
          <p:cNvSpPr>
            <a:spLocks noGrp="1"/>
          </p:cNvSpPr>
          <p:nvPr>
            <p:ph type="title"/>
          </p:nvPr>
        </p:nvSpPr>
        <p:spPr>
          <a:xfrm>
            <a:off x="838200" y="622004"/>
            <a:ext cx="10515600" cy="1054100"/>
          </a:xfrm>
        </p:spPr>
        <p:txBody>
          <a:bodyPr anchor="ctr">
            <a:normAutofit/>
          </a:bodyPr>
          <a:lstStyle/>
          <a:p>
            <a:r>
              <a:rPr lang="nb-NO" sz="3400"/>
              <a:t>Politisk forankring – utredning skole- og tilbudsstruktur</a:t>
            </a:r>
          </a:p>
        </p:txBody>
      </p:sp>
      <p:pic>
        <p:nvPicPr>
          <p:cNvPr id="5" name="Bilde 4">
            <a:extLst>
              <a:ext uri="{FF2B5EF4-FFF2-40B4-BE49-F238E27FC236}">
                <a16:creationId xmlns:a16="http://schemas.microsoft.com/office/drawing/2014/main" id="{70891E25-A622-7515-166A-4CC4CFD370DD}"/>
              </a:ext>
            </a:extLst>
          </p:cNvPr>
          <p:cNvPicPr>
            <a:picLocks noChangeAspect="1"/>
          </p:cNvPicPr>
          <p:nvPr/>
        </p:nvPicPr>
        <p:blipFill>
          <a:blip r:embed="rId2"/>
          <a:stretch>
            <a:fillRect/>
          </a:stretch>
        </p:blipFill>
        <p:spPr>
          <a:xfrm>
            <a:off x="838200" y="1908256"/>
            <a:ext cx="10515600" cy="3391280"/>
          </a:xfrm>
          <a:prstGeom prst="rect">
            <a:avLst/>
          </a:prstGeom>
          <a:noFill/>
        </p:spPr>
      </p:pic>
    </p:spTree>
    <p:extLst>
      <p:ext uri="{BB962C8B-B14F-4D97-AF65-F5344CB8AC3E}">
        <p14:creationId xmlns:p14="http://schemas.microsoft.com/office/powerpoint/2010/main" val="2605617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US"/>
              <a:t> </a:t>
            </a:r>
            <a:r>
              <a:rPr lang="en-US" err="1"/>
              <a:t>Hovedtrekk</a:t>
            </a:r>
            <a:r>
              <a:rPr lang="en-US"/>
              <a:t> i </a:t>
            </a:r>
            <a:r>
              <a:rPr lang="en-US" err="1"/>
              <a:t>høringsuttalelsene</a:t>
            </a:r>
            <a:r>
              <a:rPr lang="en-US"/>
              <a:t>
</a:t>
            </a:r>
            <a:endParaRPr lang="nb-NO"/>
          </a:p>
        </p:txBody>
      </p:sp>
      <p:pic>
        <p:nvPicPr>
          <p:cNvPr id="6" name="Bilde 5" descr="Et bilde som inneholder utendørs, vann, natur, kyst&#10;&#10;Automatisk generert beskrivelse">
            <a:extLst>
              <a:ext uri="{FF2B5EF4-FFF2-40B4-BE49-F238E27FC236}">
                <a16:creationId xmlns:a16="http://schemas.microsoft.com/office/drawing/2014/main" id="{9928A924-E02B-84AA-D85C-70EE5F9B28C8}"/>
              </a:ext>
            </a:extLst>
          </p:cNvPr>
          <p:cNvPicPr>
            <a:picLocks noChangeAspect="1"/>
          </p:cNvPicPr>
          <p:nvPr/>
        </p:nvPicPr>
        <p:blipFill>
          <a:blip r:embed="rId3"/>
          <a:stretch>
            <a:fillRect/>
          </a:stretch>
        </p:blipFill>
        <p:spPr>
          <a:xfrm>
            <a:off x="-442824" y="0"/>
            <a:ext cx="13077647" cy="6858000"/>
          </a:xfrm>
          <a:prstGeom prst="rect">
            <a:avLst/>
          </a:prstGeom>
        </p:spPr>
      </p:pic>
      <p:sp>
        <p:nvSpPr>
          <p:cNvPr id="3" name="TekstSylinder 2">
            <a:extLst>
              <a:ext uri="{FF2B5EF4-FFF2-40B4-BE49-F238E27FC236}">
                <a16:creationId xmlns:a16="http://schemas.microsoft.com/office/drawing/2014/main" id="{E7FAB9A2-C5B2-E0CE-3B07-652902E69121}"/>
              </a:ext>
            </a:extLst>
          </p:cNvPr>
          <p:cNvSpPr txBox="1"/>
          <p:nvPr/>
        </p:nvSpPr>
        <p:spPr>
          <a:xfrm>
            <a:off x="1463841" y="2130592"/>
            <a:ext cx="9264316" cy="3330464"/>
          </a:xfrm>
          <a:prstGeom prst="rect">
            <a:avLst/>
          </a:prstGeom>
          <a:solidFill>
            <a:schemeClr val="bg1">
              <a:alpha val="75000"/>
            </a:schemeClr>
          </a:solidFill>
        </p:spPr>
        <p:txBody>
          <a:bodyPr wrap="square">
            <a:spAutoFit/>
          </a:bodyPr>
          <a:lstStyle/>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Hva består arealene av?</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Hvordan bruker vi dem? </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Fremtidig bruk? </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Hvilken tilstand har arealene?</a:t>
            </a:r>
          </a:p>
        </p:txBody>
      </p:sp>
      <p:sp>
        <p:nvSpPr>
          <p:cNvPr id="7" name="TekstSylinder 6">
            <a:extLst>
              <a:ext uri="{FF2B5EF4-FFF2-40B4-BE49-F238E27FC236}">
                <a16:creationId xmlns:a16="http://schemas.microsoft.com/office/drawing/2014/main" id="{922684FE-F5C5-D6DF-17D2-3C3E8EEEDAB8}"/>
              </a:ext>
            </a:extLst>
          </p:cNvPr>
          <p:cNvSpPr txBox="1"/>
          <p:nvPr/>
        </p:nvSpPr>
        <p:spPr>
          <a:xfrm>
            <a:off x="7344221" y="5626614"/>
            <a:ext cx="3433313" cy="300082"/>
          </a:xfrm>
          <a:prstGeom prst="rect">
            <a:avLst/>
          </a:prstGeom>
          <a:solidFill>
            <a:schemeClr val="accent6">
              <a:lumMod val="40000"/>
              <a:lumOff val="60000"/>
              <a:alpha val="44000"/>
            </a:schemeClr>
          </a:solidFill>
        </p:spPr>
        <p:txBody>
          <a:bodyPr wrap="square" rtlCol="0">
            <a:spAutoFit/>
          </a:bodyPr>
          <a:lstStyle/>
          <a:p>
            <a:pPr algn="r"/>
            <a:r>
              <a:rPr lang="nb-NO" sz="1350"/>
              <a:t>Foto: Femunden vinterstid.</a:t>
            </a:r>
            <a:r>
              <a:rPr lang="nb-NO" sz="1350" b="1"/>
              <a:t> </a:t>
            </a:r>
            <a:r>
              <a:rPr lang="nb-NO" sz="1350"/>
              <a:t>Jan </a:t>
            </a:r>
            <a:r>
              <a:rPr lang="nb-NO" sz="1350" err="1"/>
              <a:t>Nordvålen</a:t>
            </a:r>
            <a:r>
              <a:rPr lang="nb-NO" sz="1350"/>
              <a:t>. </a:t>
            </a:r>
          </a:p>
        </p:txBody>
      </p:sp>
      <p:sp>
        <p:nvSpPr>
          <p:cNvPr id="4" name="TekstSylinder 3">
            <a:extLst>
              <a:ext uri="{FF2B5EF4-FFF2-40B4-BE49-F238E27FC236}">
                <a16:creationId xmlns:a16="http://schemas.microsoft.com/office/drawing/2014/main" id="{274326F3-12B8-6106-F0AB-11AA646C7786}"/>
              </a:ext>
            </a:extLst>
          </p:cNvPr>
          <p:cNvSpPr txBox="1"/>
          <p:nvPr/>
        </p:nvSpPr>
        <p:spPr>
          <a:xfrm>
            <a:off x="1524000" y="907256"/>
            <a:ext cx="9264316" cy="854080"/>
          </a:xfrm>
          <a:prstGeom prst="rect">
            <a:avLst/>
          </a:prstGeom>
          <a:solidFill>
            <a:schemeClr val="bg1">
              <a:alpha val="75000"/>
            </a:schemeClr>
          </a:solidFill>
        </p:spPr>
        <p:txBody>
          <a:bodyPr wrap="square">
            <a:spAutoFit/>
          </a:bodyPr>
          <a:lstStyle>
            <a:defPPr>
              <a:defRPr lang="nb-NO"/>
            </a:defPPr>
            <a:lvl1pPr algn="ctr">
              <a:spcAft>
                <a:spcPts val="800"/>
              </a:spcAft>
              <a:defRPr sz="6600" b="1">
                <a:effectLst/>
                <a:latin typeface="Calibri" panose="020F0502020204030204" pitchFamily="34" charset="0"/>
                <a:ea typeface="Calibri" panose="020F0502020204030204" pitchFamily="34" charset="0"/>
              </a:defRPr>
            </a:lvl1pPr>
          </a:lstStyle>
          <a:p>
            <a:r>
              <a:rPr lang="nb-NO" sz="4950"/>
              <a:t>Hva er et areal- og naturregnskap?</a:t>
            </a:r>
          </a:p>
        </p:txBody>
      </p:sp>
    </p:spTree>
    <p:extLst>
      <p:ext uri="{BB962C8B-B14F-4D97-AF65-F5344CB8AC3E}">
        <p14:creationId xmlns:p14="http://schemas.microsoft.com/office/powerpoint/2010/main" val="29493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US"/>
              <a:t> </a:t>
            </a:r>
            <a:r>
              <a:rPr lang="en-US" err="1"/>
              <a:t>Hovedtrekk</a:t>
            </a:r>
            <a:r>
              <a:rPr lang="en-US"/>
              <a:t> i </a:t>
            </a:r>
            <a:r>
              <a:rPr lang="en-US" err="1"/>
              <a:t>høringsuttalelsene</a:t>
            </a:r>
            <a:r>
              <a:rPr lang="en-US"/>
              <a:t>
</a:t>
            </a:r>
            <a:endParaRPr lang="nb-NO"/>
          </a:p>
        </p:txBody>
      </p:sp>
      <p:pic>
        <p:nvPicPr>
          <p:cNvPr id="6" name="Bilde 5">
            <a:extLst>
              <a:ext uri="{FF2B5EF4-FFF2-40B4-BE49-F238E27FC236}">
                <a16:creationId xmlns:a16="http://schemas.microsoft.com/office/drawing/2014/main" id="{9928A924-E02B-84AA-D85C-70EE5F9B28C8}"/>
              </a:ext>
            </a:extLst>
          </p:cNvPr>
          <p:cNvPicPr>
            <a:picLocks noChangeAspect="1"/>
          </p:cNvPicPr>
          <p:nvPr/>
        </p:nvPicPr>
        <p:blipFill>
          <a:blip r:embed="rId3"/>
          <a:srcRect/>
          <a:stretch/>
        </p:blipFill>
        <p:spPr>
          <a:xfrm>
            <a:off x="-75494" y="-71438"/>
            <a:ext cx="12267494" cy="8544159"/>
          </a:xfrm>
          <a:prstGeom prst="rect">
            <a:avLst/>
          </a:prstGeom>
        </p:spPr>
      </p:pic>
      <p:sp>
        <p:nvSpPr>
          <p:cNvPr id="3" name="TekstSylinder 2">
            <a:extLst>
              <a:ext uri="{FF2B5EF4-FFF2-40B4-BE49-F238E27FC236}">
                <a16:creationId xmlns:a16="http://schemas.microsoft.com/office/drawing/2014/main" id="{E7FAB9A2-C5B2-E0CE-3B07-652902E69121}"/>
              </a:ext>
            </a:extLst>
          </p:cNvPr>
          <p:cNvSpPr txBox="1"/>
          <p:nvPr/>
        </p:nvSpPr>
        <p:spPr>
          <a:xfrm>
            <a:off x="1523999" y="2130592"/>
            <a:ext cx="9204158" cy="3330464"/>
          </a:xfrm>
          <a:prstGeom prst="rect">
            <a:avLst/>
          </a:prstGeom>
          <a:solidFill>
            <a:schemeClr val="bg1">
              <a:alpha val="75000"/>
            </a:schemeClr>
          </a:solidFill>
        </p:spPr>
        <p:txBody>
          <a:bodyPr wrap="square">
            <a:spAutoFit/>
          </a:bodyPr>
          <a:lstStyle/>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8 000 reguleringsplaner</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Halvparten er over 20 år gamle</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Ny kunnskap</a:t>
            </a:r>
          </a:p>
          <a:p>
            <a:pPr lvl="2" algn="ctr">
              <a:lnSpc>
                <a:spcPct val="150000"/>
              </a:lnSpc>
            </a:pPr>
            <a:r>
              <a:rPr lang="nb-NO" sz="3600">
                <a:latin typeface="Calibri" panose="020F0502020204030204" pitchFamily="34" charset="0"/>
                <a:ea typeface="Calibri" panose="020F0502020204030204" pitchFamily="34" charset="0"/>
                <a:cs typeface="Calibri" panose="020F0502020204030204" pitchFamily="34" charset="0"/>
              </a:rPr>
              <a:t>Nasjonale forventninger</a:t>
            </a:r>
          </a:p>
        </p:txBody>
      </p:sp>
      <p:sp>
        <p:nvSpPr>
          <p:cNvPr id="7" name="TekstSylinder 6">
            <a:extLst>
              <a:ext uri="{FF2B5EF4-FFF2-40B4-BE49-F238E27FC236}">
                <a16:creationId xmlns:a16="http://schemas.microsoft.com/office/drawing/2014/main" id="{922684FE-F5C5-D6DF-17D2-3C3E8EEEDAB8}"/>
              </a:ext>
            </a:extLst>
          </p:cNvPr>
          <p:cNvSpPr txBox="1"/>
          <p:nvPr/>
        </p:nvSpPr>
        <p:spPr>
          <a:xfrm>
            <a:off x="4185738" y="5673745"/>
            <a:ext cx="6542419" cy="276999"/>
          </a:xfrm>
          <a:prstGeom prst="rect">
            <a:avLst/>
          </a:prstGeom>
          <a:solidFill>
            <a:schemeClr val="accent6">
              <a:lumMod val="40000"/>
              <a:lumOff val="60000"/>
              <a:alpha val="44000"/>
            </a:schemeClr>
          </a:solidFill>
        </p:spPr>
        <p:txBody>
          <a:bodyPr wrap="square" rtlCol="0">
            <a:spAutoFit/>
          </a:bodyPr>
          <a:lstStyle/>
          <a:p>
            <a:pPr algn="r"/>
            <a:r>
              <a:rPr lang="nb-NO" sz="1200"/>
              <a:t>V</a:t>
            </a:r>
            <a:r>
              <a:rPr lang="nb-NO" sz="1200" b="0" i="0">
                <a:solidFill>
                  <a:srgbClr val="000000"/>
                </a:solidFill>
                <a:effectLst/>
                <a:latin typeface="Source Sans Pro" panose="020B0503030403020204" pitchFamily="34" charset="0"/>
              </a:rPr>
              <a:t>egen i Gausdal ble uframkommelig på grunn av ekstremværet "</a:t>
            </a:r>
            <a:r>
              <a:rPr lang="nb-NO" sz="1200" i="0">
                <a:solidFill>
                  <a:srgbClr val="000000"/>
                </a:solidFill>
                <a:effectLst/>
                <a:latin typeface="Source Sans Pro" panose="020B0503030403020204" pitchFamily="34" charset="0"/>
              </a:rPr>
              <a:t>Hans</a:t>
            </a:r>
            <a:r>
              <a:rPr lang="nb-NO" sz="1200">
                <a:solidFill>
                  <a:srgbClr val="000000"/>
                </a:solidFill>
                <a:latin typeface="Source Sans Pro" panose="020B0503030403020204" pitchFamily="34" charset="0"/>
              </a:rPr>
              <a:t>". Kreditering: Marius Meland</a:t>
            </a:r>
          </a:p>
        </p:txBody>
      </p:sp>
      <p:sp>
        <p:nvSpPr>
          <p:cNvPr id="4" name="TekstSylinder 3">
            <a:extLst>
              <a:ext uri="{FF2B5EF4-FFF2-40B4-BE49-F238E27FC236}">
                <a16:creationId xmlns:a16="http://schemas.microsoft.com/office/drawing/2014/main" id="{274326F3-12B8-6106-F0AB-11AA646C7786}"/>
              </a:ext>
            </a:extLst>
          </p:cNvPr>
          <p:cNvSpPr txBox="1"/>
          <p:nvPr/>
        </p:nvSpPr>
        <p:spPr>
          <a:xfrm>
            <a:off x="1524000" y="907256"/>
            <a:ext cx="9264316" cy="854080"/>
          </a:xfrm>
          <a:prstGeom prst="rect">
            <a:avLst/>
          </a:prstGeom>
          <a:solidFill>
            <a:schemeClr val="bg1">
              <a:alpha val="75000"/>
            </a:schemeClr>
          </a:solidFill>
        </p:spPr>
        <p:txBody>
          <a:bodyPr wrap="square">
            <a:spAutoFit/>
          </a:bodyPr>
          <a:lstStyle>
            <a:defPPr>
              <a:defRPr lang="nb-NO"/>
            </a:defPPr>
            <a:lvl1pPr algn="ctr">
              <a:spcAft>
                <a:spcPts val="800"/>
              </a:spcAft>
              <a:defRPr sz="6600" b="1">
                <a:effectLst/>
                <a:latin typeface="Calibri" panose="020F0502020204030204" pitchFamily="34" charset="0"/>
                <a:ea typeface="Calibri" panose="020F0502020204030204" pitchFamily="34" charset="0"/>
              </a:defRPr>
            </a:lvl1pPr>
          </a:lstStyle>
          <a:p>
            <a:r>
              <a:rPr lang="nb-NO" sz="4950"/>
              <a:t>Vurdering av eksisterende planer</a:t>
            </a:r>
          </a:p>
        </p:txBody>
      </p:sp>
    </p:spTree>
    <p:extLst>
      <p:ext uri="{BB962C8B-B14F-4D97-AF65-F5344CB8AC3E}">
        <p14:creationId xmlns:p14="http://schemas.microsoft.com/office/powerpoint/2010/main" val="28485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kart, skjermbilde, diagram&#10;&#10;Automatisk generert beskrivelse">
            <a:extLst>
              <a:ext uri="{FF2B5EF4-FFF2-40B4-BE49-F238E27FC236}">
                <a16:creationId xmlns:a16="http://schemas.microsoft.com/office/drawing/2014/main" id="{A276CFFA-72BF-44BB-BC02-9C41B53673B6}"/>
              </a:ext>
            </a:extLst>
          </p:cNvPr>
          <p:cNvPicPr>
            <a:picLocks noChangeAspect="1"/>
          </p:cNvPicPr>
          <p:nvPr/>
        </p:nvPicPr>
        <p:blipFill>
          <a:blip r:embed="rId2"/>
          <a:stretch>
            <a:fillRect/>
          </a:stretch>
        </p:blipFill>
        <p:spPr>
          <a:xfrm>
            <a:off x="-1" y="-1113"/>
            <a:ext cx="12192000" cy="6598970"/>
          </a:xfrm>
          <a:prstGeom prst="rect">
            <a:avLst/>
          </a:prstGeom>
        </p:spPr>
      </p:pic>
    </p:spTree>
    <p:extLst>
      <p:ext uri="{BB962C8B-B14F-4D97-AF65-F5344CB8AC3E}">
        <p14:creationId xmlns:p14="http://schemas.microsoft.com/office/powerpoint/2010/main" val="338021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7E1583-4850-9015-AB74-AE7FA469720F}"/>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171CEFE8-B875-E391-A976-2EB3E52551E9}"/>
              </a:ext>
            </a:extLst>
          </p:cNvPr>
          <p:cNvSpPr>
            <a:spLocks noGrp="1"/>
          </p:cNvSpPr>
          <p:nvPr>
            <p:ph type="body" sz="quarter" idx="10"/>
          </p:nvPr>
        </p:nvSpPr>
        <p:spPr/>
        <p:txBody>
          <a:bodyPr/>
          <a:lstStyle/>
          <a:p>
            <a:endParaRPr lang="nb-NO"/>
          </a:p>
        </p:txBody>
      </p:sp>
      <p:pic>
        <p:nvPicPr>
          <p:cNvPr id="5" name="Bilde 4" descr="Et bilde som inneholder tekst, skjermbilde, nummer, Parallell&#10;&#10;Automatisk generert beskrivelse">
            <a:extLst>
              <a:ext uri="{FF2B5EF4-FFF2-40B4-BE49-F238E27FC236}">
                <a16:creationId xmlns:a16="http://schemas.microsoft.com/office/drawing/2014/main" id="{19A0DE21-FFF8-6AE1-75EC-3AFCA90B90F3}"/>
              </a:ext>
            </a:extLst>
          </p:cNvPr>
          <p:cNvPicPr>
            <a:picLocks noChangeAspect="1"/>
          </p:cNvPicPr>
          <p:nvPr/>
        </p:nvPicPr>
        <p:blipFill>
          <a:blip r:embed="rId2"/>
          <a:stretch>
            <a:fillRect/>
          </a:stretch>
        </p:blipFill>
        <p:spPr>
          <a:xfrm>
            <a:off x="207142" y="0"/>
            <a:ext cx="11777716" cy="6858000"/>
          </a:xfrm>
          <a:prstGeom prst="rect">
            <a:avLst/>
          </a:prstGeom>
        </p:spPr>
      </p:pic>
    </p:spTree>
    <p:extLst>
      <p:ext uri="{BB962C8B-B14F-4D97-AF65-F5344CB8AC3E}">
        <p14:creationId xmlns:p14="http://schemas.microsoft.com/office/powerpoint/2010/main" val="390812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CF5CF6-D50E-7A92-5A5D-458022061EAE}"/>
              </a:ext>
            </a:extLst>
          </p:cNvPr>
          <p:cNvSpPr>
            <a:spLocks noGrp="1"/>
          </p:cNvSpPr>
          <p:nvPr>
            <p:ph type="title"/>
          </p:nvPr>
        </p:nvSpPr>
        <p:spPr/>
        <p:txBody>
          <a:bodyPr/>
          <a:lstStyle/>
          <a:p>
            <a:r>
              <a:rPr lang="nb-NO" dirty="0"/>
              <a:t>Samferdsel</a:t>
            </a:r>
          </a:p>
        </p:txBody>
      </p:sp>
      <p:sp>
        <p:nvSpPr>
          <p:cNvPr id="3" name="Plassholder for tekst 2">
            <a:extLst>
              <a:ext uri="{FF2B5EF4-FFF2-40B4-BE49-F238E27FC236}">
                <a16:creationId xmlns:a16="http://schemas.microsoft.com/office/drawing/2014/main" id="{E8A90DFB-256E-697F-B8EB-F2978C1725AA}"/>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406776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5076F-CF51-4AD7-8804-765BB7B7B271}"/>
              </a:ext>
            </a:extLst>
          </p:cNvPr>
          <p:cNvSpPr>
            <a:spLocks noGrp="1"/>
          </p:cNvSpPr>
          <p:nvPr>
            <p:ph type="title"/>
          </p:nvPr>
        </p:nvSpPr>
        <p:spPr/>
        <p:txBody>
          <a:bodyPr/>
          <a:lstStyle/>
          <a:p>
            <a:r>
              <a:rPr lang="nb-NO"/>
              <a:t>Nasjonal Transportplan 2025 - 2036</a:t>
            </a:r>
          </a:p>
        </p:txBody>
      </p:sp>
      <p:sp>
        <p:nvSpPr>
          <p:cNvPr id="3" name="Plassholder for innhold 2">
            <a:extLst>
              <a:ext uri="{FF2B5EF4-FFF2-40B4-BE49-F238E27FC236}">
                <a16:creationId xmlns:a16="http://schemas.microsoft.com/office/drawing/2014/main" id="{B7DF4ED6-4AA7-4E8D-AF29-8F5D9469986A}"/>
              </a:ext>
            </a:extLst>
          </p:cNvPr>
          <p:cNvSpPr>
            <a:spLocks noGrp="1"/>
          </p:cNvSpPr>
          <p:nvPr>
            <p:ph idx="1"/>
          </p:nvPr>
        </p:nvSpPr>
        <p:spPr>
          <a:xfrm>
            <a:off x="838199" y="1676104"/>
            <a:ext cx="8436429" cy="3892798"/>
          </a:xfrm>
        </p:spPr>
        <p:txBody>
          <a:bodyPr/>
          <a:lstStyle/>
          <a:p>
            <a:pPr lvl="1"/>
            <a:endParaRPr lang="nb-NO"/>
          </a:p>
          <a:p>
            <a:pPr lvl="1"/>
            <a:r>
              <a:rPr lang="nb-NO"/>
              <a:t>Fylkestinget vedtok sine prioriteringer til ny NTP i juni 2023</a:t>
            </a:r>
          </a:p>
          <a:p>
            <a:pPr lvl="1"/>
            <a:endParaRPr lang="nb-NO"/>
          </a:p>
          <a:p>
            <a:pPr lvl="1"/>
            <a:r>
              <a:rPr lang="nb-NO"/>
              <a:t>Stortingsmeldingen om NTP legges frem våren 2024. (Antatt dato 22. mars)</a:t>
            </a:r>
          </a:p>
          <a:p>
            <a:pPr lvl="1"/>
            <a:endParaRPr lang="nb-NO"/>
          </a:p>
          <a:p>
            <a:pPr lvl="1"/>
            <a:r>
              <a:rPr lang="nb-NO"/>
              <a:t>Trolig høringer på stortingsmeldingen i transportkomiteen i april 2024. </a:t>
            </a:r>
          </a:p>
          <a:p>
            <a:pPr lvl="1"/>
            <a:endParaRPr lang="nb-NO"/>
          </a:p>
          <a:p>
            <a:endParaRPr lang="nb-NO"/>
          </a:p>
        </p:txBody>
      </p:sp>
      <p:pic>
        <p:nvPicPr>
          <p:cNvPr id="5" name="Bilde 4">
            <a:extLst>
              <a:ext uri="{FF2B5EF4-FFF2-40B4-BE49-F238E27FC236}">
                <a16:creationId xmlns:a16="http://schemas.microsoft.com/office/drawing/2014/main" id="{FCF9A893-03DB-49A8-8199-2FD68BAC2F72}"/>
              </a:ext>
            </a:extLst>
          </p:cNvPr>
          <p:cNvPicPr>
            <a:picLocks noChangeAspect="1"/>
          </p:cNvPicPr>
          <p:nvPr/>
        </p:nvPicPr>
        <p:blipFill>
          <a:blip r:embed="rId3"/>
          <a:stretch>
            <a:fillRect/>
          </a:stretch>
        </p:blipFill>
        <p:spPr>
          <a:xfrm rot="194385">
            <a:off x="10087387" y="426943"/>
            <a:ext cx="2009061" cy="2835531"/>
          </a:xfrm>
          <a:prstGeom prst="rect">
            <a:avLst/>
          </a:prstGeom>
          <a:ln>
            <a:solidFill>
              <a:schemeClr val="tx1"/>
            </a:solidFill>
          </a:ln>
        </p:spPr>
      </p:pic>
      <p:pic>
        <p:nvPicPr>
          <p:cNvPr id="7" name="Bilde 6">
            <a:extLst>
              <a:ext uri="{FF2B5EF4-FFF2-40B4-BE49-F238E27FC236}">
                <a16:creationId xmlns:a16="http://schemas.microsoft.com/office/drawing/2014/main" id="{3721D6AF-57A3-4E96-BB72-6C08858B1389}"/>
              </a:ext>
            </a:extLst>
          </p:cNvPr>
          <p:cNvPicPr>
            <a:picLocks noChangeAspect="1"/>
          </p:cNvPicPr>
          <p:nvPr/>
        </p:nvPicPr>
        <p:blipFill>
          <a:blip r:embed="rId4"/>
          <a:stretch>
            <a:fillRect/>
          </a:stretch>
        </p:blipFill>
        <p:spPr>
          <a:xfrm>
            <a:off x="9332167" y="2395563"/>
            <a:ext cx="1853764" cy="2645425"/>
          </a:xfrm>
          <a:prstGeom prst="rect">
            <a:avLst/>
          </a:prstGeom>
          <a:ln>
            <a:solidFill>
              <a:schemeClr val="tx1"/>
            </a:solidFill>
          </a:ln>
        </p:spPr>
      </p:pic>
    </p:spTree>
    <p:extLst>
      <p:ext uri="{BB962C8B-B14F-4D97-AF65-F5344CB8AC3E}">
        <p14:creationId xmlns:p14="http://schemas.microsoft.com/office/powerpoint/2010/main" val="1984537625"/>
      </p:ext>
    </p:extLst>
  </p:cSld>
  <p:clrMapOvr>
    <a:masterClrMapping/>
  </p:clrMapOvr>
</p:sld>
</file>

<file path=ppt/theme/theme1.xml><?xml version="1.0" encoding="utf-8"?>
<a:theme xmlns:a="http://schemas.openxmlformats.org/drawingml/2006/main" name="Tema1">
  <a:themeElements>
    <a:clrScheme name="Innlandet fylkeskommune">
      <a:dk1>
        <a:srgbClr val="000000"/>
      </a:dk1>
      <a:lt1>
        <a:sysClr val="window" lastClr="FFFFFF"/>
      </a:lt1>
      <a:dk2>
        <a:srgbClr val="005850"/>
      </a:dk2>
      <a:lt2>
        <a:srgbClr val="E7E6E6"/>
      </a:lt2>
      <a:accent1>
        <a:srgbClr val="009D4F"/>
      </a:accent1>
      <a:accent2>
        <a:srgbClr val="0055B8"/>
      </a:accent2>
      <a:accent3>
        <a:srgbClr val="960048"/>
      </a:accent3>
      <a:accent4>
        <a:srgbClr val="FFB600"/>
      </a:accent4>
      <a:accent5>
        <a:srgbClr val="592C82"/>
      </a:accent5>
      <a:accent6>
        <a:srgbClr val="6F7271"/>
      </a:accent6>
      <a:hlink>
        <a:srgbClr val="0070C0"/>
      </a:hlink>
      <a:folHlink>
        <a:srgbClr val="960048"/>
      </a:folHlink>
    </a:clrScheme>
    <a:fontScheme name="Innlandet fylkeskommune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9DD6F029-D93A-4B20-B090-FF39AFAF3FFA}" vid="{806487D5-FF76-4529-9959-5A48DE7B891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3D73AD5766E1849A018467F155D94B6" ma:contentTypeVersion="10" ma:contentTypeDescription="Opprett et nytt dokument." ma:contentTypeScope="" ma:versionID="7b5459f13a458af1a602da50c34cc1cc">
  <xsd:schema xmlns:xsd="http://www.w3.org/2001/XMLSchema" xmlns:xs="http://www.w3.org/2001/XMLSchema" xmlns:p="http://schemas.microsoft.com/office/2006/metadata/properties" xmlns:ns2="05476afe-8bef-49c8-a283-a493477f5dcc" xmlns:ns3="8a1586c3-c249-417c-9e47-c5913d3141cb" targetNamespace="http://schemas.microsoft.com/office/2006/metadata/properties" ma:root="true" ma:fieldsID="2e38343b5be6a4766f725b44ab6ac073" ns2:_="" ns3:_="">
    <xsd:import namespace="05476afe-8bef-49c8-a283-a493477f5dcc"/>
    <xsd:import namespace="8a1586c3-c249-417c-9e47-c5913d3141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76afe-8bef-49c8-a283-a493477f5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1586c3-c249-417c-9e47-c5913d3141cb"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a1586c3-c249-417c-9e47-c5913d3141cb">
      <UserInfo>
        <DisplayName>Sletnes, Randi</DisplayName>
        <AccountId>19</AccountId>
        <AccountType/>
      </UserInfo>
      <UserInfo>
        <DisplayName>Nørstebø-Solbjør, Hjalmar</DisplayName>
        <AccountId>79</AccountId>
        <AccountType/>
      </UserInfo>
      <UserInfo>
        <DisplayName>Finborud, Runa</DisplayName>
        <AccountId>86</AccountId>
        <AccountType/>
      </UserInfo>
      <UserInfo>
        <DisplayName>Jenssen, Birgit Aasgaard</DisplayName>
        <AccountId>72</AccountId>
        <AccountType/>
      </UserInfo>
      <UserInfo>
        <DisplayName>Myking, Erlend</DisplayName>
        <AccountId>81</AccountId>
        <AccountType/>
      </UserInfo>
      <UserInfo>
        <DisplayName>Lauvdal, Ingrid Anne</DisplayName>
        <AccountId>75</AccountId>
        <AccountType/>
      </UserInfo>
      <UserInfo>
        <DisplayName>Gropen, Wibeke Børresen</DisplayName>
        <AccountId>59</AccountId>
        <AccountType/>
      </UserInfo>
      <UserInfo>
        <DisplayName>Solheim, Åge</DisplayName>
        <AccountId>71</AccountId>
        <AccountType/>
      </UserInfo>
      <UserInfo>
        <DisplayName>Langøigjelten, Randi</DisplayName>
        <AccountId>73</AccountId>
        <AccountType/>
      </UserInfo>
      <UserInfo>
        <DisplayName>Finstad, Hanne</DisplayName>
        <AccountId>74</AccountId>
        <AccountType/>
      </UserInfo>
    </SharedWithUsers>
  </documentManagement>
</p:properties>
</file>

<file path=customXml/itemProps1.xml><?xml version="1.0" encoding="utf-8"?>
<ds:datastoreItem xmlns:ds="http://schemas.openxmlformats.org/officeDocument/2006/customXml" ds:itemID="{7686E2B4-800D-485E-A514-D5C3E9FF43BA}">
  <ds:schemaRefs>
    <ds:schemaRef ds:uri="http://schemas.microsoft.com/sharepoint/v3/contenttype/forms"/>
  </ds:schemaRefs>
</ds:datastoreItem>
</file>

<file path=customXml/itemProps2.xml><?xml version="1.0" encoding="utf-8"?>
<ds:datastoreItem xmlns:ds="http://schemas.openxmlformats.org/officeDocument/2006/customXml" ds:itemID="{52168D35-9911-446A-9C85-07DA796696B7}">
  <ds:schemaRefs>
    <ds:schemaRef ds:uri="05476afe-8bef-49c8-a283-a493477f5dcc"/>
    <ds:schemaRef ds:uri="8a1586c3-c249-417c-9e47-c5913d3141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68F984-3527-4D5B-886B-456BCCB6E53E}">
  <ds:schemaRefs>
    <ds:schemaRef ds:uri="8a1586c3-c249-417c-9e47-c5913d3141cb"/>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05476afe-8bef-49c8-a283-a493477f5dc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Tema1</Template>
  <TotalTime>290</TotalTime>
  <Words>2154</Words>
  <Application>Microsoft Office PowerPoint</Application>
  <PresentationFormat>Widescreen</PresentationFormat>
  <Paragraphs>308</Paragraphs>
  <Slides>34</Slides>
  <Notes>17</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34</vt:i4>
      </vt:variant>
    </vt:vector>
  </HeadingPairs>
  <TitlesOfParts>
    <vt:vector size="46" baseType="lpstr">
      <vt:lpstr>Microsoft YaHei UI Light</vt:lpstr>
      <vt:lpstr>Arial</vt:lpstr>
      <vt:lpstr>Calibri</vt:lpstr>
      <vt:lpstr>Calibri Light</vt:lpstr>
      <vt:lpstr>Montserrat Bold</vt:lpstr>
      <vt:lpstr>Open Sans</vt:lpstr>
      <vt:lpstr>Roboto</vt:lpstr>
      <vt:lpstr>Source Sans Pro</vt:lpstr>
      <vt:lpstr>Times New Roman</vt:lpstr>
      <vt:lpstr>Wingdings</vt:lpstr>
      <vt:lpstr>Tema1</vt:lpstr>
      <vt:lpstr>Office-tema</vt:lpstr>
      <vt:lpstr>Informasjon til Interkommunalt politisk råd  fra Innlandet fylkeskommune februar 2024</vt:lpstr>
      <vt:lpstr>PowerPoint-presentasjon</vt:lpstr>
      <vt:lpstr>PowerPoint-presentasjon</vt:lpstr>
      <vt:lpstr> Hovedtrekk i høringsuttalelsene
</vt:lpstr>
      <vt:lpstr> Hovedtrekk i høringsuttalelsene
</vt:lpstr>
      <vt:lpstr>PowerPoint-presentasjon</vt:lpstr>
      <vt:lpstr>PowerPoint-presentasjon</vt:lpstr>
      <vt:lpstr>Samferdsel</vt:lpstr>
      <vt:lpstr>Nasjonal Transportplan 2025 - 2036</vt:lpstr>
      <vt:lpstr>Handlingsprogram for fylkesveg skal revideres</vt:lpstr>
      <vt:lpstr>Asfaltering i 2024</vt:lpstr>
      <vt:lpstr>Hamarregionen</vt:lpstr>
      <vt:lpstr> </vt:lpstr>
      <vt:lpstr>Tidsløp og utfasing av vår egen billett-app</vt:lpstr>
      <vt:lpstr>Prisendring 1. februar</vt:lpstr>
      <vt:lpstr>Kultur</vt:lpstr>
      <vt:lpstr>Regionale ungdomssatsinger</vt:lpstr>
      <vt:lpstr>Eksempler på tiltak/aktiviteter i regionene</vt:lpstr>
      <vt:lpstr>Regionale ungdomssatsinger</vt:lpstr>
      <vt:lpstr>Samordning av tilskudd til arrangement idrett </vt:lpstr>
      <vt:lpstr>Program for folkehelse</vt:lpstr>
      <vt:lpstr>Program for folkehelsearbeid i Innlandet 2024 – 2026</vt:lpstr>
      <vt:lpstr>Støtte til kommunene våren 2024 </vt:lpstr>
      <vt:lpstr>Næring- og internasjonalt samarbeid </vt:lpstr>
      <vt:lpstr>REISELIVSSTRATEGI FOR INNLANDET 2025 - 2030</vt:lpstr>
      <vt:lpstr>Formål og hovedmål</vt:lpstr>
      <vt:lpstr>Tidsplan</vt:lpstr>
      <vt:lpstr>Oppdragsbrev SIVA</vt:lpstr>
      <vt:lpstr>Retningslinjer for tilskudd knyttet til sirkulær økonomi og grønne «huber» - del av oppfølging - Innlandsporteføljen  (sak i fylkesutvalget (1/24): "Tilskudd for å styrke industriell symbiose i grønne huber i Innlandsporteføljen»)</vt:lpstr>
      <vt:lpstr>PowerPoint-presentasjon</vt:lpstr>
      <vt:lpstr>Skole- og tilbudsstruktur</vt:lpstr>
      <vt:lpstr>Ny skole- og tilbudsstruktur – sak til behandling i Hovedutvalg for utdanning</vt:lpstr>
      <vt:lpstr>Ny skole- og tilbudsstruktur forts.</vt:lpstr>
      <vt:lpstr>Politisk forankring – utredning skole- og tilbudsstruktur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Gropen, Wibeke Børresen</dc:creator>
  <cp:lastModifiedBy>Sletnes, Randi</cp:lastModifiedBy>
  <cp:revision>2</cp:revision>
  <dcterms:created xsi:type="dcterms:W3CDTF">2022-04-28T14:13:22Z</dcterms:created>
  <dcterms:modified xsi:type="dcterms:W3CDTF">2024-02-13T07:21:37Z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0x01010063D73AD5766E1849A018467F155D94B6</vt:lpwstr>
  </property>
</Properties>
</file>