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1" r:id="rId2"/>
    <p:sldId id="260" r:id="rId3"/>
    <p:sldId id="273" r:id="rId4"/>
    <p:sldId id="258" r:id="rId5"/>
    <p:sldId id="269" r:id="rId6"/>
    <p:sldId id="27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 Holstad" userId="4c6346f6-0f9a-4041-994a-cb57c92964ad" providerId="ADAL" clId="{22D7314A-CEA6-473D-B171-AA2757467D5A}"/>
    <pc:docChg chg="delSld">
      <pc:chgData name="Jarl Holstad" userId="4c6346f6-0f9a-4041-994a-cb57c92964ad" providerId="ADAL" clId="{22D7314A-CEA6-473D-B171-AA2757467D5A}" dt="2024-11-08T08:44:55.871" v="7" actId="47"/>
      <pc:docMkLst>
        <pc:docMk/>
      </pc:docMkLst>
      <pc:sldChg chg="del">
        <pc:chgData name="Jarl Holstad" userId="4c6346f6-0f9a-4041-994a-cb57c92964ad" providerId="ADAL" clId="{22D7314A-CEA6-473D-B171-AA2757467D5A}" dt="2024-11-08T08:44:55.871" v="7" actId="47"/>
        <pc:sldMkLst>
          <pc:docMk/>
          <pc:sldMk cId="2553233163" sldId="259"/>
        </pc:sldMkLst>
      </pc:sldChg>
      <pc:sldChg chg="del">
        <pc:chgData name="Jarl Holstad" userId="4c6346f6-0f9a-4041-994a-cb57c92964ad" providerId="ADAL" clId="{22D7314A-CEA6-473D-B171-AA2757467D5A}" dt="2024-11-08T08:44:44.796" v="6" actId="47"/>
        <pc:sldMkLst>
          <pc:docMk/>
          <pc:sldMk cId="2271539837" sldId="261"/>
        </pc:sldMkLst>
      </pc:sldChg>
      <pc:sldChg chg="del">
        <pc:chgData name="Jarl Holstad" userId="4c6346f6-0f9a-4041-994a-cb57c92964ad" providerId="ADAL" clId="{22D7314A-CEA6-473D-B171-AA2757467D5A}" dt="2024-11-08T08:44:42.583" v="5" actId="47"/>
        <pc:sldMkLst>
          <pc:docMk/>
          <pc:sldMk cId="173032633" sldId="263"/>
        </pc:sldMkLst>
      </pc:sldChg>
      <pc:sldChg chg="del">
        <pc:chgData name="Jarl Holstad" userId="4c6346f6-0f9a-4041-994a-cb57c92964ad" providerId="ADAL" clId="{22D7314A-CEA6-473D-B171-AA2757467D5A}" dt="2024-11-08T08:44:40.075" v="0" actId="47"/>
        <pc:sldMkLst>
          <pc:docMk/>
          <pc:sldMk cId="2318673633" sldId="265"/>
        </pc:sldMkLst>
      </pc:sldChg>
      <pc:sldChg chg="del">
        <pc:chgData name="Jarl Holstad" userId="4c6346f6-0f9a-4041-994a-cb57c92964ad" providerId="ADAL" clId="{22D7314A-CEA6-473D-B171-AA2757467D5A}" dt="2024-11-08T08:44:42.082" v="4" actId="47"/>
        <pc:sldMkLst>
          <pc:docMk/>
          <pc:sldMk cId="3737192583" sldId="275"/>
        </pc:sldMkLst>
      </pc:sldChg>
      <pc:sldChg chg="del">
        <pc:chgData name="Jarl Holstad" userId="4c6346f6-0f9a-4041-994a-cb57c92964ad" providerId="ADAL" clId="{22D7314A-CEA6-473D-B171-AA2757467D5A}" dt="2024-11-08T08:44:40.507" v="1" actId="47"/>
        <pc:sldMkLst>
          <pc:docMk/>
          <pc:sldMk cId="1764258365" sldId="292"/>
        </pc:sldMkLst>
      </pc:sldChg>
      <pc:sldChg chg="del">
        <pc:chgData name="Jarl Holstad" userId="4c6346f6-0f9a-4041-994a-cb57c92964ad" providerId="ADAL" clId="{22D7314A-CEA6-473D-B171-AA2757467D5A}" dt="2024-11-08T08:44:41.226" v="3" actId="47"/>
        <pc:sldMkLst>
          <pc:docMk/>
          <pc:sldMk cId="861983065" sldId="294"/>
        </pc:sldMkLst>
      </pc:sldChg>
      <pc:sldChg chg="del">
        <pc:chgData name="Jarl Holstad" userId="4c6346f6-0f9a-4041-994a-cb57c92964ad" providerId="ADAL" clId="{22D7314A-CEA6-473D-B171-AA2757467D5A}" dt="2024-11-08T08:44:40.869" v="2" actId="47"/>
        <pc:sldMkLst>
          <pc:docMk/>
          <pc:sldMk cId="1791961284" sldId="2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3A1C1-2671-462D-9A76-AAB53150B32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b-NO"/>
        </a:p>
      </dgm:t>
    </dgm:pt>
    <dgm:pt modelId="{CE297E7C-C26B-4D89-A3EA-BB243FA1CF9F}">
      <dgm:prSet phldrT="[Tekst]" custT="1"/>
      <dgm:spPr/>
      <dgm:t>
        <a:bodyPr/>
        <a:lstStyle/>
        <a:p>
          <a:r>
            <a:rPr lang="nb-NO" sz="2800" dirty="0"/>
            <a:t>Målgrupper</a:t>
          </a:r>
        </a:p>
      </dgm:t>
    </dgm:pt>
    <dgm:pt modelId="{4C16E6C1-5882-4387-B077-7D2C29EB3225}" type="parTrans" cxnId="{2366B31D-8AA0-4601-882A-8C862242923F}">
      <dgm:prSet/>
      <dgm:spPr/>
      <dgm:t>
        <a:bodyPr/>
        <a:lstStyle/>
        <a:p>
          <a:endParaRPr lang="nb-NO"/>
        </a:p>
      </dgm:t>
    </dgm:pt>
    <dgm:pt modelId="{26CFFF03-1BB6-4C4F-BC48-50B3C11C8307}" type="sibTrans" cxnId="{2366B31D-8AA0-4601-882A-8C862242923F}">
      <dgm:prSet/>
      <dgm:spPr/>
      <dgm:t>
        <a:bodyPr/>
        <a:lstStyle/>
        <a:p>
          <a:endParaRPr lang="nb-NO"/>
        </a:p>
      </dgm:t>
    </dgm:pt>
    <dgm:pt modelId="{FE50410C-B950-4065-9E96-47BD18899C21}">
      <dgm:prSet/>
      <dgm:spPr/>
      <dgm:t>
        <a:bodyPr/>
        <a:lstStyle/>
        <a:p>
          <a:endParaRPr lang="nb-NO"/>
        </a:p>
      </dgm:t>
    </dgm:pt>
    <dgm:pt modelId="{60E18326-8512-48C2-9317-BFFA75B90884}" type="parTrans" cxnId="{3B8FBFFF-F755-4033-8D39-578C95FAFA5F}">
      <dgm:prSet/>
      <dgm:spPr/>
      <dgm:t>
        <a:bodyPr/>
        <a:lstStyle/>
        <a:p>
          <a:endParaRPr lang="nb-NO"/>
        </a:p>
      </dgm:t>
    </dgm:pt>
    <dgm:pt modelId="{E5596E2A-1875-4BC8-BBBF-E7F2542505BE}" type="sibTrans" cxnId="{3B8FBFFF-F755-4033-8D39-578C95FAFA5F}">
      <dgm:prSet/>
      <dgm:spPr/>
      <dgm:t>
        <a:bodyPr/>
        <a:lstStyle/>
        <a:p>
          <a:endParaRPr lang="nb-NO"/>
        </a:p>
      </dgm:t>
    </dgm:pt>
    <dgm:pt modelId="{08A87EB4-CBF7-41F0-9083-82CE528B8CC1}">
      <dgm:prSet/>
      <dgm:spPr/>
      <dgm:t>
        <a:bodyPr/>
        <a:lstStyle/>
        <a:p>
          <a:endParaRPr lang="nb-NO"/>
        </a:p>
      </dgm:t>
    </dgm:pt>
    <dgm:pt modelId="{CE7EB621-7B42-4C0F-9E98-0233CA6D3BA5}" type="parTrans" cxnId="{180AA3CC-E79E-48DF-A78D-3D593A6D1982}">
      <dgm:prSet/>
      <dgm:spPr/>
      <dgm:t>
        <a:bodyPr/>
        <a:lstStyle/>
        <a:p>
          <a:endParaRPr lang="nb-NO"/>
        </a:p>
      </dgm:t>
    </dgm:pt>
    <dgm:pt modelId="{0062DADD-E683-4D1E-9B54-666E1809250C}" type="sibTrans" cxnId="{180AA3CC-E79E-48DF-A78D-3D593A6D1982}">
      <dgm:prSet/>
      <dgm:spPr/>
      <dgm:t>
        <a:bodyPr/>
        <a:lstStyle/>
        <a:p>
          <a:endParaRPr lang="nb-NO"/>
        </a:p>
      </dgm:t>
    </dgm:pt>
    <dgm:pt modelId="{371FAE51-9A29-48F2-B983-C178B80C7603}">
      <dgm:prSet/>
      <dgm:spPr/>
      <dgm:t>
        <a:bodyPr/>
        <a:lstStyle/>
        <a:p>
          <a:endParaRPr lang="nb-NO"/>
        </a:p>
      </dgm:t>
    </dgm:pt>
    <dgm:pt modelId="{E032E49B-FD9F-4813-8668-3382736BB77E}" type="parTrans" cxnId="{F73665B2-58B9-49AE-8AE7-5CF84D0E712C}">
      <dgm:prSet/>
      <dgm:spPr/>
      <dgm:t>
        <a:bodyPr/>
        <a:lstStyle/>
        <a:p>
          <a:endParaRPr lang="nb-NO"/>
        </a:p>
      </dgm:t>
    </dgm:pt>
    <dgm:pt modelId="{400A1A44-CBF1-4537-AF87-0F4C848BC6D4}" type="sibTrans" cxnId="{F73665B2-58B9-49AE-8AE7-5CF84D0E712C}">
      <dgm:prSet/>
      <dgm:spPr/>
      <dgm:t>
        <a:bodyPr/>
        <a:lstStyle/>
        <a:p>
          <a:endParaRPr lang="nb-NO"/>
        </a:p>
      </dgm:t>
    </dgm:pt>
    <dgm:pt modelId="{135D202B-C9DD-4399-8C8D-E3281D26FD3B}">
      <dgm:prSet/>
      <dgm:spPr/>
      <dgm:t>
        <a:bodyPr/>
        <a:lstStyle/>
        <a:p>
          <a:endParaRPr lang="nb-NO"/>
        </a:p>
      </dgm:t>
    </dgm:pt>
    <dgm:pt modelId="{79FEA713-A56F-4902-9AE0-DF388F1A220D}" type="parTrans" cxnId="{CDB9A43E-773A-4DFF-8375-037952B2ED1E}">
      <dgm:prSet/>
      <dgm:spPr/>
      <dgm:t>
        <a:bodyPr/>
        <a:lstStyle/>
        <a:p>
          <a:endParaRPr lang="nb-NO"/>
        </a:p>
      </dgm:t>
    </dgm:pt>
    <dgm:pt modelId="{06C3E905-DE4E-4665-B96E-0679B447C337}" type="sibTrans" cxnId="{CDB9A43E-773A-4DFF-8375-037952B2ED1E}">
      <dgm:prSet/>
      <dgm:spPr/>
      <dgm:t>
        <a:bodyPr/>
        <a:lstStyle/>
        <a:p>
          <a:endParaRPr lang="nb-NO"/>
        </a:p>
      </dgm:t>
    </dgm:pt>
    <dgm:pt modelId="{68A0CBA4-85CD-4AC6-89B6-4079F4B78C2E}">
      <dgm:prSet custT="1"/>
      <dgm:spPr/>
      <dgm:t>
        <a:bodyPr/>
        <a:lstStyle/>
        <a:p>
          <a:r>
            <a:rPr lang="nb-NO" sz="3600" dirty="0">
              <a:latin typeface="+mj-lt"/>
            </a:rPr>
            <a:t>Barn og unge</a:t>
          </a:r>
        </a:p>
      </dgm:t>
    </dgm:pt>
    <dgm:pt modelId="{0F646B7B-23D3-43D4-9DD5-E7EBC4B19598}" type="parTrans" cxnId="{94568A0A-7A18-4D2F-A143-AE09370C1B4D}">
      <dgm:prSet/>
      <dgm:spPr/>
      <dgm:t>
        <a:bodyPr/>
        <a:lstStyle/>
        <a:p>
          <a:endParaRPr lang="nb-NO"/>
        </a:p>
      </dgm:t>
    </dgm:pt>
    <dgm:pt modelId="{B34AF54D-4F07-4DD1-8A51-FCDF33238D6D}" type="sibTrans" cxnId="{94568A0A-7A18-4D2F-A143-AE09370C1B4D}">
      <dgm:prSet/>
      <dgm:spPr/>
      <dgm:t>
        <a:bodyPr/>
        <a:lstStyle/>
        <a:p>
          <a:endParaRPr lang="nb-NO"/>
        </a:p>
      </dgm:t>
    </dgm:pt>
    <dgm:pt modelId="{56F63A75-43E2-4C29-94F8-FB46B4EEC9EF}">
      <dgm:prSet custT="1"/>
      <dgm:spPr/>
      <dgm:t>
        <a:bodyPr/>
        <a:lstStyle/>
        <a:p>
          <a:r>
            <a:rPr lang="nb-NO" sz="3600" dirty="0">
              <a:latin typeface="+mj-lt"/>
            </a:rPr>
            <a:t>Reiseliv</a:t>
          </a:r>
        </a:p>
      </dgm:t>
    </dgm:pt>
    <dgm:pt modelId="{B3C3A54D-DC15-4CA0-8970-8BD1823AEB3E}" type="parTrans" cxnId="{497F3B80-6784-44FD-A749-896E117D6453}">
      <dgm:prSet/>
      <dgm:spPr/>
      <dgm:t>
        <a:bodyPr/>
        <a:lstStyle/>
        <a:p>
          <a:endParaRPr lang="nb-NO"/>
        </a:p>
      </dgm:t>
    </dgm:pt>
    <dgm:pt modelId="{75631127-A7DE-4DDF-9B39-ED3CE5932875}" type="sibTrans" cxnId="{497F3B80-6784-44FD-A749-896E117D6453}">
      <dgm:prSet/>
      <dgm:spPr/>
      <dgm:t>
        <a:bodyPr/>
        <a:lstStyle/>
        <a:p>
          <a:endParaRPr lang="nb-NO"/>
        </a:p>
      </dgm:t>
    </dgm:pt>
    <dgm:pt modelId="{E4FBE09E-5588-4B51-B4D4-48AA0AB30012}">
      <dgm:prSet phldrT="[Tekst]"/>
      <dgm:spPr/>
      <dgm:t>
        <a:bodyPr/>
        <a:lstStyle/>
        <a:p>
          <a:endParaRPr lang="nb-NO" dirty="0"/>
        </a:p>
      </dgm:t>
    </dgm:pt>
    <dgm:pt modelId="{BFD4A05F-DAC3-435A-B3E8-CBC6A9C2936F}" type="parTrans" cxnId="{576ED28F-A723-4B25-94C3-B17DDA0E2B1C}">
      <dgm:prSet/>
      <dgm:spPr/>
      <dgm:t>
        <a:bodyPr/>
        <a:lstStyle/>
        <a:p>
          <a:endParaRPr lang="nb-NO"/>
        </a:p>
      </dgm:t>
    </dgm:pt>
    <dgm:pt modelId="{759B6537-DAF7-43A8-8DB3-4BF50E268287}" type="sibTrans" cxnId="{576ED28F-A723-4B25-94C3-B17DDA0E2B1C}">
      <dgm:prSet/>
      <dgm:spPr/>
      <dgm:t>
        <a:bodyPr/>
        <a:lstStyle/>
        <a:p>
          <a:endParaRPr lang="nb-NO"/>
        </a:p>
      </dgm:t>
    </dgm:pt>
    <dgm:pt modelId="{5D7784A2-31E7-4619-8208-EE937D19E8B3}">
      <dgm:prSet/>
      <dgm:spPr/>
      <dgm:t>
        <a:bodyPr/>
        <a:lstStyle/>
        <a:p>
          <a:endParaRPr lang="nb-NO" dirty="0"/>
        </a:p>
      </dgm:t>
    </dgm:pt>
    <dgm:pt modelId="{3113CD85-8E47-4946-90D6-3A5B10BE5EBA}" type="parTrans" cxnId="{49A4A80E-3979-4626-9162-7DCAD7AEA175}">
      <dgm:prSet/>
      <dgm:spPr/>
      <dgm:t>
        <a:bodyPr/>
        <a:lstStyle/>
        <a:p>
          <a:endParaRPr lang="nb-NO"/>
        </a:p>
      </dgm:t>
    </dgm:pt>
    <dgm:pt modelId="{827ED7EB-C5B3-4252-ADF8-60D1634E3DFC}" type="sibTrans" cxnId="{49A4A80E-3979-4626-9162-7DCAD7AEA175}">
      <dgm:prSet/>
      <dgm:spPr/>
      <dgm:t>
        <a:bodyPr/>
        <a:lstStyle/>
        <a:p>
          <a:endParaRPr lang="nb-NO"/>
        </a:p>
      </dgm:t>
    </dgm:pt>
    <dgm:pt modelId="{DDF0978B-9B37-46E0-A4DD-E9BBB64DCB56}" type="pres">
      <dgm:prSet presAssocID="{DE73A1C1-2671-462D-9A76-AAB53150B32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3FA65A-4351-4A82-9D0D-9B62732B2123}" type="pres">
      <dgm:prSet presAssocID="{DE73A1C1-2671-462D-9A76-AAB53150B32E}" presName="matrix" presStyleCnt="0"/>
      <dgm:spPr/>
    </dgm:pt>
    <dgm:pt modelId="{2278439C-B422-47D1-9838-E104D4B5BED0}" type="pres">
      <dgm:prSet presAssocID="{DE73A1C1-2671-462D-9A76-AAB53150B32E}" presName="tile1" presStyleLbl="node1" presStyleIdx="0" presStyleCnt="4"/>
      <dgm:spPr/>
    </dgm:pt>
    <dgm:pt modelId="{BD451C4A-83EB-4FDC-B1B4-0A81D4DD480D}" type="pres">
      <dgm:prSet presAssocID="{DE73A1C1-2671-462D-9A76-AAB53150B3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EC808C-5E87-42AE-A13E-8E28EA548807}" type="pres">
      <dgm:prSet presAssocID="{DE73A1C1-2671-462D-9A76-AAB53150B32E}" presName="tile2" presStyleLbl="node1" presStyleIdx="1" presStyleCnt="4"/>
      <dgm:spPr/>
    </dgm:pt>
    <dgm:pt modelId="{2D3EE0BF-344A-4546-A45E-6D67E577B762}" type="pres">
      <dgm:prSet presAssocID="{DE73A1C1-2671-462D-9A76-AAB53150B3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F2C1A8-D8EC-4F52-AEF4-3E9768BE3409}" type="pres">
      <dgm:prSet presAssocID="{DE73A1C1-2671-462D-9A76-AAB53150B32E}" presName="tile3" presStyleLbl="node1" presStyleIdx="2" presStyleCnt="4"/>
      <dgm:spPr/>
    </dgm:pt>
    <dgm:pt modelId="{49AC0DC2-D59D-43AA-AFA2-FCB98B79BE76}" type="pres">
      <dgm:prSet presAssocID="{DE73A1C1-2671-462D-9A76-AAB53150B3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831A94-1B3B-490B-9D5E-83E50B664149}" type="pres">
      <dgm:prSet presAssocID="{DE73A1C1-2671-462D-9A76-AAB53150B32E}" presName="tile4" presStyleLbl="node1" presStyleIdx="3" presStyleCnt="4"/>
      <dgm:spPr/>
    </dgm:pt>
    <dgm:pt modelId="{C77B47B6-9596-4CE9-805B-AC8958A4DF9C}" type="pres">
      <dgm:prSet presAssocID="{DE73A1C1-2671-462D-9A76-AAB53150B3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0D299A2-F8A2-49EE-8D51-49AB7F07DA98}" type="pres">
      <dgm:prSet presAssocID="{DE73A1C1-2671-462D-9A76-AAB53150B32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4568A0A-7A18-4D2F-A143-AE09370C1B4D}" srcId="{CE297E7C-C26B-4D89-A3EA-BB243FA1CF9F}" destId="{68A0CBA4-85CD-4AC6-89B6-4079F4B78C2E}" srcOrd="3" destOrd="0" parTransId="{0F646B7B-23D3-43D4-9DD5-E7EBC4B19598}" sibTransId="{B34AF54D-4F07-4DD1-8A51-FCDF33238D6D}"/>
    <dgm:cxn modelId="{49A4A80E-3979-4626-9162-7DCAD7AEA175}" srcId="{CE297E7C-C26B-4D89-A3EA-BB243FA1CF9F}" destId="{5D7784A2-31E7-4619-8208-EE937D19E8B3}" srcOrd="1" destOrd="0" parTransId="{3113CD85-8E47-4946-90D6-3A5B10BE5EBA}" sibTransId="{827ED7EB-C5B3-4252-ADF8-60D1634E3DFC}"/>
    <dgm:cxn modelId="{2366B31D-8AA0-4601-882A-8C862242923F}" srcId="{DE73A1C1-2671-462D-9A76-AAB53150B32E}" destId="{CE297E7C-C26B-4D89-A3EA-BB243FA1CF9F}" srcOrd="0" destOrd="0" parTransId="{4C16E6C1-5882-4387-B077-7D2C29EB3225}" sibTransId="{26CFFF03-1BB6-4C4F-BC48-50B3C11C8307}"/>
    <dgm:cxn modelId="{76652E1E-AC8B-44D1-A4C1-7622F5B7E303}" type="presOf" srcId="{CE297E7C-C26B-4D89-A3EA-BB243FA1CF9F}" destId="{70D299A2-F8A2-49EE-8D51-49AB7F07DA98}" srcOrd="0" destOrd="0" presId="urn:microsoft.com/office/officeart/2005/8/layout/matrix1"/>
    <dgm:cxn modelId="{F190183E-79C2-45D6-ACFB-3DF3ECB45FBE}" type="presOf" srcId="{68A0CBA4-85CD-4AC6-89B6-4079F4B78C2E}" destId="{C77B47B6-9596-4CE9-805B-AC8958A4DF9C}" srcOrd="1" destOrd="0" presId="urn:microsoft.com/office/officeart/2005/8/layout/matrix1"/>
    <dgm:cxn modelId="{CDB9A43E-773A-4DFF-8375-037952B2ED1E}" srcId="{CE297E7C-C26B-4D89-A3EA-BB243FA1CF9F}" destId="{135D202B-C9DD-4399-8C8D-E3281D26FD3B}" srcOrd="5" destOrd="0" parTransId="{79FEA713-A56F-4902-9AE0-DF388F1A220D}" sibTransId="{06C3E905-DE4E-4665-B96E-0679B447C337}"/>
    <dgm:cxn modelId="{93F9476B-98C2-4882-863C-1187C6F7781F}" type="presOf" srcId="{E4FBE09E-5588-4B51-B4D4-48AA0AB30012}" destId="{AAF2C1A8-D8EC-4F52-AEF4-3E9768BE3409}" srcOrd="0" destOrd="0" presId="urn:microsoft.com/office/officeart/2005/8/layout/matrix1"/>
    <dgm:cxn modelId="{AB27CC4B-6A44-4C6C-9AF0-3618691467EA}" type="presOf" srcId="{56F63A75-43E2-4C29-94F8-FB46B4EEC9EF}" destId="{BD451C4A-83EB-4FDC-B1B4-0A81D4DD480D}" srcOrd="1" destOrd="0" presId="urn:microsoft.com/office/officeart/2005/8/layout/matrix1"/>
    <dgm:cxn modelId="{A012876D-833D-4CE3-8F17-440D85BBDE2E}" type="presOf" srcId="{68A0CBA4-85CD-4AC6-89B6-4079F4B78C2E}" destId="{F4831A94-1B3B-490B-9D5E-83E50B664149}" srcOrd="0" destOrd="0" presId="urn:microsoft.com/office/officeart/2005/8/layout/matrix1"/>
    <dgm:cxn modelId="{A65E415A-356D-4EE6-BA17-B3898C023F58}" type="presOf" srcId="{56F63A75-43E2-4C29-94F8-FB46B4EEC9EF}" destId="{2278439C-B422-47D1-9838-E104D4B5BED0}" srcOrd="0" destOrd="0" presId="urn:microsoft.com/office/officeart/2005/8/layout/matrix1"/>
    <dgm:cxn modelId="{497F3B80-6784-44FD-A749-896E117D6453}" srcId="{CE297E7C-C26B-4D89-A3EA-BB243FA1CF9F}" destId="{56F63A75-43E2-4C29-94F8-FB46B4EEC9EF}" srcOrd="0" destOrd="0" parTransId="{B3C3A54D-DC15-4CA0-8970-8BD1823AEB3E}" sibTransId="{75631127-A7DE-4DDF-9B39-ED3CE5932875}"/>
    <dgm:cxn modelId="{C1B9AA86-B0F8-4B06-ADDC-689A1BE8A3CE}" type="presOf" srcId="{E4FBE09E-5588-4B51-B4D4-48AA0AB30012}" destId="{49AC0DC2-D59D-43AA-AFA2-FCB98B79BE76}" srcOrd="1" destOrd="0" presId="urn:microsoft.com/office/officeart/2005/8/layout/matrix1"/>
    <dgm:cxn modelId="{576ED28F-A723-4B25-94C3-B17DDA0E2B1C}" srcId="{CE297E7C-C26B-4D89-A3EA-BB243FA1CF9F}" destId="{E4FBE09E-5588-4B51-B4D4-48AA0AB30012}" srcOrd="2" destOrd="0" parTransId="{BFD4A05F-DAC3-435A-B3E8-CBC6A9C2936F}" sibTransId="{759B6537-DAF7-43A8-8DB3-4BF50E268287}"/>
    <dgm:cxn modelId="{C50C4095-4271-4607-9922-3DBB7CF0A27E}" type="presOf" srcId="{5D7784A2-31E7-4619-8208-EE937D19E8B3}" destId="{53EC808C-5E87-42AE-A13E-8E28EA548807}" srcOrd="0" destOrd="0" presId="urn:microsoft.com/office/officeart/2005/8/layout/matrix1"/>
    <dgm:cxn modelId="{104B4DA4-3D79-48E2-9E22-A4A2BE0F6DA8}" type="presOf" srcId="{DE73A1C1-2671-462D-9A76-AAB53150B32E}" destId="{DDF0978B-9B37-46E0-A4DD-E9BBB64DCB56}" srcOrd="0" destOrd="0" presId="urn:microsoft.com/office/officeart/2005/8/layout/matrix1"/>
    <dgm:cxn modelId="{F73665B2-58B9-49AE-8AE7-5CF84D0E712C}" srcId="{CE297E7C-C26B-4D89-A3EA-BB243FA1CF9F}" destId="{371FAE51-9A29-48F2-B983-C178B80C7603}" srcOrd="4" destOrd="0" parTransId="{E032E49B-FD9F-4813-8668-3382736BB77E}" sibTransId="{400A1A44-CBF1-4537-AF87-0F4C848BC6D4}"/>
    <dgm:cxn modelId="{180AA3CC-E79E-48DF-A78D-3D593A6D1982}" srcId="{CE297E7C-C26B-4D89-A3EA-BB243FA1CF9F}" destId="{08A87EB4-CBF7-41F0-9083-82CE528B8CC1}" srcOrd="7" destOrd="0" parTransId="{CE7EB621-7B42-4C0F-9E98-0233CA6D3BA5}" sibTransId="{0062DADD-E683-4D1E-9B54-666E1809250C}"/>
    <dgm:cxn modelId="{95B7CAF2-76F4-4688-B9AE-43F0888F2703}" type="presOf" srcId="{5D7784A2-31E7-4619-8208-EE937D19E8B3}" destId="{2D3EE0BF-344A-4546-A45E-6D67E577B762}" srcOrd="1" destOrd="0" presId="urn:microsoft.com/office/officeart/2005/8/layout/matrix1"/>
    <dgm:cxn modelId="{3B8FBFFF-F755-4033-8D39-578C95FAFA5F}" srcId="{CE297E7C-C26B-4D89-A3EA-BB243FA1CF9F}" destId="{FE50410C-B950-4065-9E96-47BD18899C21}" srcOrd="6" destOrd="0" parTransId="{60E18326-8512-48C2-9317-BFFA75B90884}" sibTransId="{E5596E2A-1875-4BC8-BBBF-E7F2542505BE}"/>
    <dgm:cxn modelId="{E4FD5FD0-72DA-497A-B97B-3FA4372A2616}" type="presParOf" srcId="{DDF0978B-9B37-46E0-A4DD-E9BBB64DCB56}" destId="{7E3FA65A-4351-4A82-9D0D-9B62732B2123}" srcOrd="0" destOrd="0" presId="urn:microsoft.com/office/officeart/2005/8/layout/matrix1"/>
    <dgm:cxn modelId="{7AE11D84-04C9-45AE-87F7-119D3CD3B55B}" type="presParOf" srcId="{7E3FA65A-4351-4A82-9D0D-9B62732B2123}" destId="{2278439C-B422-47D1-9838-E104D4B5BED0}" srcOrd="0" destOrd="0" presId="urn:microsoft.com/office/officeart/2005/8/layout/matrix1"/>
    <dgm:cxn modelId="{20CF457D-7E99-43D4-A1BE-053B7005845D}" type="presParOf" srcId="{7E3FA65A-4351-4A82-9D0D-9B62732B2123}" destId="{BD451C4A-83EB-4FDC-B1B4-0A81D4DD480D}" srcOrd="1" destOrd="0" presId="urn:microsoft.com/office/officeart/2005/8/layout/matrix1"/>
    <dgm:cxn modelId="{94DC9BFB-80B7-4A62-BF8E-C8FBC726719D}" type="presParOf" srcId="{7E3FA65A-4351-4A82-9D0D-9B62732B2123}" destId="{53EC808C-5E87-42AE-A13E-8E28EA548807}" srcOrd="2" destOrd="0" presId="urn:microsoft.com/office/officeart/2005/8/layout/matrix1"/>
    <dgm:cxn modelId="{1570CD36-2634-40BD-B183-1FEBC8983B71}" type="presParOf" srcId="{7E3FA65A-4351-4A82-9D0D-9B62732B2123}" destId="{2D3EE0BF-344A-4546-A45E-6D67E577B762}" srcOrd="3" destOrd="0" presId="urn:microsoft.com/office/officeart/2005/8/layout/matrix1"/>
    <dgm:cxn modelId="{39EF6E86-94BC-46B6-8258-6D1E5C911BEB}" type="presParOf" srcId="{7E3FA65A-4351-4A82-9D0D-9B62732B2123}" destId="{AAF2C1A8-D8EC-4F52-AEF4-3E9768BE3409}" srcOrd="4" destOrd="0" presId="urn:microsoft.com/office/officeart/2005/8/layout/matrix1"/>
    <dgm:cxn modelId="{A41AF4E9-9ADB-42FA-B162-E36BE652E379}" type="presParOf" srcId="{7E3FA65A-4351-4A82-9D0D-9B62732B2123}" destId="{49AC0DC2-D59D-43AA-AFA2-FCB98B79BE76}" srcOrd="5" destOrd="0" presId="urn:microsoft.com/office/officeart/2005/8/layout/matrix1"/>
    <dgm:cxn modelId="{61B301F6-9B53-471A-AC2F-672E12678BDA}" type="presParOf" srcId="{7E3FA65A-4351-4A82-9D0D-9B62732B2123}" destId="{F4831A94-1B3B-490B-9D5E-83E50B664149}" srcOrd="6" destOrd="0" presId="urn:microsoft.com/office/officeart/2005/8/layout/matrix1"/>
    <dgm:cxn modelId="{8E2628E7-DD44-4EA9-9E7F-C763A16548BC}" type="presParOf" srcId="{7E3FA65A-4351-4A82-9D0D-9B62732B2123}" destId="{C77B47B6-9596-4CE9-805B-AC8958A4DF9C}" srcOrd="7" destOrd="0" presId="urn:microsoft.com/office/officeart/2005/8/layout/matrix1"/>
    <dgm:cxn modelId="{14E2C373-A0B7-43EC-987E-C2570870C844}" type="presParOf" srcId="{DDF0978B-9B37-46E0-A4DD-E9BBB64DCB56}" destId="{70D299A2-F8A2-49EE-8D51-49AB7F07DA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3A1C1-2671-462D-9A76-AAB53150B32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b-NO"/>
        </a:p>
      </dgm:t>
    </dgm:pt>
    <dgm:pt modelId="{FE50410C-B950-4065-9E96-47BD18899C21}">
      <dgm:prSet/>
      <dgm:spPr/>
      <dgm:t>
        <a:bodyPr/>
        <a:lstStyle/>
        <a:p>
          <a:endParaRPr lang="nb-NO"/>
        </a:p>
      </dgm:t>
    </dgm:pt>
    <dgm:pt modelId="{60E18326-8512-48C2-9317-BFFA75B90884}" type="parTrans" cxnId="{3B8FBFFF-F755-4033-8D39-578C95FAFA5F}">
      <dgm:prSet/>
      <dgm:spPr/>
      <dgm:t>
        <a:bodyPr/>
        <a:lstStyle/>
        <a:p>
          <a:endParaRPr lang="nb-NO"/>
        </a:p>
      </dgm:t>
    </dgm:pt>
    <dgm:pt modelId="{E5596E2A-1875-4BC8-BBBF-E7F2542505BE}" type="sibTrans" cxnId="{3B8FBFFF-F755-4033-8D39-578C95FAFA5F}">
      <dgm:prSet/>
      <dgm:spPr/>
      <dgm:t>
        <a:bodyPr/>
        <a:lstStyle/>
        <a:p>
          <a:endParaRPr lang="nb-NO"/>
        </a:p>
      </dgm:t>
    </dgm:pt>
    <dgm:pt modelId="{08A87EB4-CBF7-41F0-9083-82CE528B8CC1}">
      <dgm:prSet/>
      <dgm:spPr/>
      <dgm:t>
        <a:bodyPr/>
        <a:lstStyle/>
        <a:p>
          <a:endParaRPr lang="nb-NO"/>
        </a:p>
      </dgm:t>
    </dgm:pt>
    <dgm:pt modelId="{CE7EB621-7B42-4C0F-9E98-0233CA6D3BA5}" type="parTrans" cxnId="{180AA3CC-E79E-48DF-A78D-3D593A6D1982}">
      <dgm:prSet/>
      <dgm:spPr/>
      <dgm:t>
        <a:bodyPr/>
        <a:lstStyle/>
        <a:p>
          <a:endParaRPr lang="nb-NO"/>
        </a:p>
      </dgm:t>
    </dgm:pt>
    <dgm:pt modelId="{0062DADD-E683-4D1E-9B54-666E1809250C}" type="sibTrans" cxnId="{180AA3CC-E79E-48DF-A78D-3D593A6D1982}">
      <dgm:prSet/>
      <dgm:spPr/>
      <dgm:t>
        <a:bodyPr/>
        <a:lstStyle/>
        <a:p>
          <a:endParaRPr lang="nb-NO"/>
        </a:p>
      </dgm:t>
    </dgm:pt>
    <dgm:pt modelId="{371FAE51-9A29-48F2-B983-C178B80C7603}">
      <dgm:prSet/>
      <dgm:spPr/>
      <dgm:t>
        <a:bodyPr/>
        <a:lstStyle/>
        <a:p>
          <a:endParaRPr lang="nb-NO" dirty="0"/>
        </a:p>
      </dgm:t>
    </dgm:pt>
    <dgm:pt modelId="{E032E49B-FD9F-4813-8668-3382736BB77E}" type="parTrans" cxnId="{F73665B2-58B9-49AE-8AE7-5CF84D0E712C}">
      <dgm:prSet/>
      <dgm:spPr/>
      <dgm:t>
        <a:bodyPr/>
        <a:lstStyle/>
        <a:p>
          <a:endParaRPr lang="nb-NO"/>
        </a:p>
      </dgm:t>
    </dgm:pt>
    <dgm:pt modelId="{400A1A44-CBF1-4537-AF87-0F4C848BC6D4}" type="sibTrans" cxnId="{F73665B2-58B9-49AE-8AE7-5CF84D0E712C}">
      <dgm:prSet/>
      <dgm:spPr/>
      <dgm:t>
        <a:bodyPr/>
        <a:lstStyle/>
        <a:p>
          <a:endParaRPr lang="nb-NO"/>
        </a:p>
      </dgm:t>
    </dgm:pt>
    <dgm:pt modelId="{135D202B-C9DD-4399-8C8D-E3281D26FD3B}">
      <dgm:prSet/>
      <dgm:spPr/>
      <dgm:t>
        <a:bodyPr/>
        <a:lstStyle/>
        <a:p>
          <a:endParaRPr lang="nb-NO"/>
        </a:p>
      </dgm:t>
    </dgm:pt>
    <dgm:pt modelId="{79FEA713-A56F-4902-9AE0-DF388F1A220D}" type="parTrans" cxnId="{CDB9A43E-773A-4DFF-8375-037952B2ED1E}">
      <dgm:prSet/>
      <dgm:spPr/>
      <dgm:t>
        <a:bodyPr/>
        <a:lstStyle/>
        <a:p>
          <a:endParaRPr lang="nb-NO"/>
        </a:p>
      </dgm:t>
    </dgm:pt>
    <dgm:pt modelId="{06C3E905-DE4E-4665-B96E-0679B447C337}" type="sibTrans" cxnId="{CDB9A43E-773A-4DFF-8375-037952B2ED1E}">
      <dgm:prSet/>
      <dgm:spPr/>
      <dgm:t>
        <a:bodyPr/>
        <a:lstStyle/>
        <a:p>
          <a:endParaRPr lang="nb-NO"/>
        </a:p>
      </dgm:t>
    </dgm:pt>
    <dgm:pt modelId="{68A0CBA4-85CD-4AC6-89B6-4079F4B78C2E}">
      <dgm:prSet custT="1"/>
      <dgm:spPr/>
      <dgm:t>
        <a:bodyPr/>
        <a:lstStyle/>
        <a:p>
          <a:endParaRPr lang="nb-NO" sz="3600" dirty="0"/>
        </a:p>
      </dgm:t>
    </dgm:pt>
    <dgm:pt modelId="{0F646B7B-23D3-43D4-9DD5-E7EBC4B19598}" type="parTrans" cxnId="{94568A0A-7A18-4D2F-A143-AE09370C1B4D}">
      <dgm:prSet/>
      <dgm:spPr/>
      <dgm:t>
        <a:bodyPr/>
        <a:lstStyle/>
        <a:p>
          <a:endParaRPr lang="nb-NO"/>
        </a:p>
      </dgm:t>
    </dgm:pt>
    <dgm:pt modelId="{B34AF54D-4F07-4DD1-8A51-FCDF33238D6D}" type="sibTrans" cxnId="{94568A0A-7A18-4D2F-A143-AE09370C1B4D}">
      <dgm:prSet/>
      <dgm:spPr/>
      <dgm:t>
        <a:bodyPr/>
        <a:lstStyle/>
        <a:p>
          <a:endParaRPr lang="nb-NO"/>
        </a:p>
      </dgm:t>
    </dgm:pt>
    <dgm:pt modelId="{56F63A75-43E2-4C29-94F8-FB46B4EEC9EF}">
      <dgm:prSet custT="1"/>
      <dgm:spPr/>
      <dgm:t>
        <a:bodyPr/>
        <a:lstStyle/>
        <a:p>
          <a:endParaRPr lang="nb-NO" sz="3600" dirty="0"/>
        </a:p>
      </dgm:t>
    </dgm:pt>
    <dgm:pt modelId="{75631127-A7DE-4DDF-9B39-ED3CE5932875}" type="sibTrans" cxnId="{497F3B80-6784-44FD-A749-896E117D6453}">
      <dgm:prSet/>
      <dgm:spPr/>
      <dgm:t>
        <a:bodyPr/>
        <a:lstStyle/>
        <a:p>
          <a:endParaRPr lang="nb-NO"/>
        </a:p>
      </dgm:t>
    </dgm:pt>
    <dgm:pt modelId="{B3C3A54D-DC15-4CA0-8970-8BD1823AEB3E}" type="parTrans" cxnId="{497F3B80-6784-44FD-A749-896E117D6453}">
      <dgm:prSet/>
      <dgm:spPr/>
      <dgm:t>
        <a:bodyPr/>
        <a:lstStyle/>
        <a:p>
          <a:endParaRPr lang="nb-NO"/>
        </a:p>
      </dgm:t>
    </dgm:pt>
    <dgm:pt modelId="{CE297E7C-C26B-4D89-A3EA-BB243FA1CF9F}">
      <dgm:prSet phldrT="[Tekst]" custT="1"/>
      <dgm:spPr/>
      <dgm:t>
        <a:bodyPr/>
        <a:lstStyle/>
        <a:p>
          <a:r>
            <a:rPr lang="nb-NO" sz="2800" dirty="0"/>
            <a:t>Mål</a:t>
          </a:r>
        </a:p>
      </dgm:t>
    </dgm:pt>
    <dgm:pt modelId="{26CFFF03-1BB6-4C4F-BC48-50B3C11C8307}" type="sibTrans" cxnId="{2366B31D-8AA0-4601-882A-8C862242923F}">
      <dgm:prSet/>
      <dgm:spPr/>
      <dgm:t>
        <a:bodyPr/>
        <a:lstStyle/>
        <a:p>
          <a:endParaRPr lang="nb-NO"/>
        </a:p>
      </dgm:t>
    </dgm:pt>
    <dgm:pt modelId="{4C16E6C1-5882-4387-B077-7D2C29EB3225}" type="parTrans" cxnId="{2366B31D-8AA0-4601-882A-8C862242923F}">
      <dgm:prSet/>
      <dgm:spPr/>
      <dgm:t>
        <a:bodyPr/>
        <a:lstStyle/>
        <a:p>
          <a:endParaRPr lang="nb-NO"/>
        </a:p>
      </dgm:t>
    </dgm:pt>
    <dgm:pt modelId="{5D7784A2-31E7-4619-8208-EE937D19E8B3}">
      <dgm:prSet custT="1"/>
      <dgm:spPr/>
      <dgm:t>
        <a:bodyPr/>
        <a:lstStyle/>
        <a:p>
          <a:r>
            <a:rPr lang="nb-NO" sz="3600" dirty="0">
              <a:latin typeface="+mj-lt"/>
            </a:rPr>
            <a:t>Unge skal bli boende</a:t>
          </a:r>
        </a:p>
      </dgm:t>
    </dgm:pt>
    <dgm:pt modelId="{827ED7EB-C5B3-4252-ADF8-60D1634E3DFC}" type="sibTrans" cxnId="{49A4A80E-3979-4626-9162-7DCAD7AEA175}">
      <dgm:prSet/>
      <dgm:spPr/>
      <dgm:t>
        <a:bodyPr/>
        <a:lstStyle/>
        <a:p>
          <a:endParaRPr lang="nb-NO"/>
        </a:p>
      </dgm:t>
    </dgm:pt>
    <dgm:pt modelId="{3113CD85-8E47-4946-90D6-3A5B10BE5EBA}" type="parTrans" cxnId="{49A4A80E-3979-4626-9162-7DCAD7AEA175}">
      <dgm:prSet/>
      <dgm:spPr/>
      <dgm:t>
        <a:bodyPr/>
        <a:lstStyle/>
        <a:p>
          <a:endParaRPr lang="nb-NO"/>
        </a:p>
      </dgm:t>
    </dgm:pt>
    <dgm:pt modelId="{E4FBE09E-5588-4B51-B4D4-48AA0AB30012}">
      <dgm:prSet phldrT="[Tekst]" custT="1"/>
      <dgm:spPr/>
      <dgm:t>
        <a:bodyPr/>
        <a:lstStyle/>
        <a:p>
          <a:endParaRPr lang="nb-NO"/>
        </a:p>
      </dgm:t>
    </dgm:pt>
    <dgm:pt modelId="{759B6537-DAF7-43A8-8DB3-4BF50E268287}" type="sibTrans" cxnId="{576ED28F-A723-4B25-94C3-B17DDA0E2B1C}">
      <dgm:prSet/>
      <dgm:spPr/>
      <dgm:t>
        <a:bodyPr/>
        <a:lstStyle/>
        <a:p>
          <a:endParaRPr lang="nb-NO"/>
        </a:p>
      </dgm:t>
    </dgm:pt>
    <dgm:pt modelId="{BFD4A05F-DAC3-435A-B3E8-CBC6A9C2936F}" type="parTrans" cxnId="{576ED28F-A723-4B25-94C3-B17DDA0E2B1C}">
      <dgm:prSet/>
      <dgm:spPr/>
      <dgm:t>
        <a:bodyPr/>
        <a:lstStyle/>
        <a:p>
          <a:endParaRPr lang="nb-NO"/>
        </a:p>
      </dgm:t>
    </dgm:pt>
    <dgm:pt modelId="{3CE5AA79-AC20-4327-90B8-6A2704961B09}">
      <dgm:prSet custT="1"/>
      <dgm:spPr/>
      <dgm:t>
        <a:bodyPr/>
        <a:lstStyle/>
        <a:p>
          <a:endParaRPr lang="nb-NO" sz="3600" dirty="0"/>
        </a:p>
      </dgm:t>
    </dgm:pt>
    <dgm:pt modelId="{24F6561A-5BA7-431F-92EE-979A40DFB909}" type="parTrans" cxnId="{1C32A0BF-D107-4014-AB68-8F4097E2B798}">
      <dgm:prSet/>
      <dgm:spPr/>
      <dgm:t>
        <a:bodyPr/>
        <a:lstStyle/>
        <a:p>
          <a:endParaRPr lang="nb-NO"/>
        </a:p>
      </dgm:t>
    </dgm:pt>
    <dgm:pt modelId="{8A0013D4-4785-4461-8F7F-D363FFA261E6}" type="sibTrans" cxnId="{1C32A0BF-D107-4014-AB68-8F4097E2B798}">
      <dgm:prSet/>
      <dgm:spPr/>
      <dgm:t>
        <a:bodyPr/>
        <a:lstStyle/>
        <a:p>
          <a:endParaRPr lang="nb-NO"/>
        </a:p>
      </dgm:t>
    </dgm:pt>
    <dgm:pt modelId="{2D610AC4-CAAD-47FB-A1C8-FA6F5C6AF4CD}">
      <dgm:prSet custT="1"/>
      <dgm:spPr/>
      <dgm:t>
        <a:bodyPr/>
        <a:lstStyle/>
        <a:p>
          <a:endParaRPr lang="nb-NO" sz="3600" dirty="0"/>
        </a:p>
      </dgm:t>
    </dgm:pt>
    <dgm:pt modelId="{031694D7-0EE3-4223-AF5D-52AD872987CE}" type="parTrans" cxnId="{A994D6DD-6B7F-4998-8AC7-58B9554D2EAF}">
      <dgm:prSet/>
      <dgm:spPr/>
      <dgm:t>
        <a:bodyPr/>
        <a:lstStyle/>
        <a:p>
          <a:endParaRPr lang="nb-NO"/>
        </a:p>
      </dgm:t>
    </dgm:pt>
    <dgm:pt modelId="{14A33149-3BA6-473E-A1F5-FF4888D85D13}" type="sibTrans" cxnId="{A994D6DD-6B7F-4998-8AC7-58B9554D2EAF}">
      <dgm:prSet/>
      <dgm:spPr/>
      <dgm:t>
        <a:bodyPr/>
        <a:lstStyle/>
        <a:p>
          <a:endParaRPr lang="nb-NO"/>
        </a:p>
      </dgm:t>
    </dgm:pt>
    <dgm:pt modelId="{A96238C6-C4A0-4305-9C37-41E7FDC35CB6}">
      <dgm:prSet custT="1"/>
      <dgm:spPr/>
      <dgm:t>
        <a:bodyPr/>
        <a:lstStyle/>
        <a:p>
          <a:endParaRPr lang="nb-NO" sz="3600" dirty="0"/>
        </a:p>
      </dgm:t>
    </dgm:pt>
    <dgm:pt modelId="{C3AD9762-8BC3-453E-9CFA-323BEDD5F767}" type="parTrans" cxnId="{1AA89E2A-43AE-4068-AA1C-022A2B8AA99C}">
      <dgm:prSet/>
      <dgm:spPr/>
      <dgm:t>
        <a:bodyPr/>
        <a:lstStyle/>
        <a:p>
          <a:endParaRPr lang="nb-NO"/>
        </a:p>
      </dgm:t>
    </dgm:pt>
    <dgm:pt modelId="{DEF3603F-5768-43EE-8459-5239EFFB247C}" type="sibTrans" cxnId="{1AA89E2A-43AE-4068-AA1C-022A2B8AA99C}">
      <dgm:prSet/>
      <dgm:spPr/>
      <dgm:t>
        <a:bodyPr/>
        <a:lstStyle/>
        <a:p>
          <a:endParaRPr lang="nb-NO"/>
        </a:p>
      </dgm:t>
    </dgm:pt>
    <dgm:pt modelId="{8BAFFA1B-31C5-40FD-A1C2-189E4E071DFB}">
      <dgm:prSet custT="1"/>
      <dgm:spPr/>
      <dgm:t>
        <a:bodyPr/>
        <a:lstStyle/>
        <a:p>
          <a:r>
            <a:rPr lang="nb-NO" sz="3600" dirty="0">
              <a:latin typeface="+mj-lt"/>
            </a:rPr>
            <a:t>Folk skal besøke regionen</a:t>
          </a:r>
        </a:p>
      </dgm:t>
    </dgm:pt>
    <dgm:pt modelId="{3AC27A04-DF3E-45E8-9236-15FD12165800}" type="parTrans" cxnId="{B9F3FB67-917D-4323-94DD-A33E98B3170B}">
      <dgm:prSet/>
      <dgm:spPr/>
      <dgm:t>
        <a:bodyPr/>
        <a:lstStyle/>
        <a:p>
          <a:endParaRPr lang="nb-NO"/>
        </a:p>
      </dgm:t>
    </dgm:pt>
    <dgm:pt modelId="{09C0D0F0-510A-44CA-9776-AC9C3376F870}" type="sibTrans" cxnId="{B9F3FB67-917D-4323-94DD-A33E98B3170B}">
      <dgm:prSet/>
      <dgm:spPr/>
      <dgm:t>
        <a:bodyPr/>
        <a:lstStyle/>
        <a:p>
          <a:endParaRPr lang="nb-NO"/>
        </a:p>
      </dgm:t>
    </dgm:pt>
    <dgm:pt modelId="{00E7D40C-F846-4F72-84FE-6A04CC8B9396}">
      <dgm:prSet/>
      <dgm:spPr/>
      <dgm:t>
        <a:bodyPr/>
        <a:lstStyle/>
        <a:p>
          <a:endParaRPr lang="nb-NO" dirty="0"/>
        </a:p>
      </dgm:t>
    </dgm:pt>
    <dgm:pt modelId="{2B4AEC45-51A3-4740-9C25-3B1DA1F57C41}" type="parTrans" cxnId="{05543475-F63F-4426-AD40-B634829C2C2C}">
      <dgm:prSet/>
      <dgm:spPr/>
      <dgm:t>
        <a:bodyPr/>
        <a:lstStyle/>
        <a:p>
          <a:endParaRPr lang="nb-NO"/>
        </a:p>
      </dgm:t>
    </dgm:pt>
    <dgm:pt modelId="{05677245-217A-4E42-AEA7-52A4B770EA70}" type="sibTrans" cxnId="{05543475-F63F-4426-AD40-B634829C2C2C}">
      <dgm:prSet/>
      <dgm:spPr/>
      <dgm:t>
        <a:bodyPr/>
        <a:lstStyle/>
        <a:p>
          <a:endParaRPr lang="nb-NO"/>
        </a:p>
      </dgm:t>
    </dgm:pt>
    <dgm:pt modelId="{DDF0978B-9B37-46E0-A4DD-E9BBB64DCB56}" type="pres">
      <dgm:prSet presAssocID="{DE73A1C1-2671-462D-9A76-AAB53150B32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3FA65A-4351-4A82-9D0D-9B62732B2123}" type="pres">
      <dgm:prSet presAssocID="{DE73A1C1-2671-462D-9A76-AAB53150B32E}" presName="matrix" presStyleCnt="0"/>
      <dgm:spPr/>
    </dgm:pt>
    <dgm:pt modelId="{2278439C-B422-47D1-9838-E104D4B5BED0}" type="pres">
      <dgm:prSet presAssocID="{DE73A1C1-2671-462D-9A76-AAB53150B32E}" presName="tile1" presStyleLbl="node1" presStyleIdx="0" presStyleCnt="4"/>
      <dgm:spPr/>
    </dgm:pt>
    <dgm:pt modelId="{BD451C4A-83EB-4FDC-B1B4-0A81D4DD480D}" type="pres">
      <dgm:prSet presAssocID="{DE73A1C1-2671-462D-9A76-AAB53150B3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EC808C-5E87-42AE-A13E-8E28EA548807}" type="pres">
      <dgm:prSet presAssocID="{DE73A1C1-2671-462D-9A76-AAB53150B32E}" presName="tile2" presStyleLbl="node1" presStyleIdx="1" presStyleCnt="4"/>
      <dgm:spPr/>
    </dgm:pt>
    <dgm:pt modelId="{2D3EE0BF-344A-4546-A45E-6D67E577B762}" type="pres">
      <dgm:prSet presAssocID="{DE73A1C1-2671-462D-9A76-AAB53150B3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F2C1A8-D8EC-4F52-AEF4-3E9768BE3409}" type="pres">
      <dgm:prSet presAssocID="{DE73A1C1-2671-462D-9A76-AAB53150B32E}" presName="tile3" presStyleLbl="node1" presStyleIdx="2" presStyleCnt="4"/>
      <dgm:spPr/>
    </dgm:pt>
    <dgm:pt modelId="{49AC0DC2-D59D-43AA-AFA2-FCB98B79BE76}" type="pres">
      <dgm:prSet presAssocID="{DE73A1C1-2671-462D-9A76-AAB53150B3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831A94-1B3B-490B-9D5E-83E50B664149}" type="pres">
      <dgm:prSet presAssocID="{DE73A1C1-2671-462D-9A76-AAB53150B32E}" presName="tile4" presStyleLbl="node1" presStyleIdx="3" presStyleCnt="4"/>
      <dgm:spPr/>
    </dgm:pt>
    <dgm:pt modelId="{C77B47B6-9596-4CE9-805B-AC8958A4DF9C}" type="pres">
      <dgm:prSet presAssocID="{DE73A1C1-2671-462D-9A76-AAB53150B3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0D299A2-F8A2-49EE-8D51-49AB7F07DA98}" type="pres">
      <dgm:prSet presAssocID="{DE73A1C1-2671-462D-9A76-AAB53150B32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727410A-85C9-4C9F-95E9-BE0A777369CA}" type="presOf" srcId="{8BAFFA1B-31C5-40FD-A1C2-189E4E071DFB}" destId="{AAF2C1A8-D8EC-4F52-AEF4-3E9768BE3409}" srcOrd="0" destOrd="0" presId="urn:microsoft.com/office/officeart/2005/8/layout/matrix1"/>
    <dgm:cxn modelId="{94568A0A-7A18-4D2F-A143-AE09370C1B4D}" srcId="{A96238C6-C4A0-4305-9C37-41E7FDC35CB6}" destId="{68A0CBA4-85CD-4AC6-89B6-4079F4B78C2E}" srcOrd="3" destOrd="0" parTransId="{0F646B7B-23D3-43D4-9DD5-E7EBC4B19598}" sibTransId="{B34AF54D-4F07-4DD1-8A51-FCDF33238D6D}"/>
    <dgm:cxn modelId="{49A4A80E-3979-4626-9162-7DCAD7AEA175}" srcId="{CE297E7C-C26B-4D89-A3EA-BB243FA1CF9F}" destId="{5D7784A2-31E7-4619-8208-EE937D19E8B3}" srcOrd="1" destOrd="0" parTransId="{3113CD85-8E47-4946-90D6-3A5B10BE5EBA}" sibTransId="{827ED7EB-C5B3-4252-ADF8-60D1634E3DFC}"/>
    <dgm:cxn modelId="{80C3301D-5146-4FB2-AE1E-55228FAD9252}" type="presOf" srcId="{00E7D40C-F846-4F72-84FE-6A04CC8B9396}" destId="{F4831A94-1B3B-490B-9D5E-83E50B664149}" srcOrd="0" destOrd="0" presId="urn:microsoft.com/office/officeart/2005/8/layout/matrix1"/>
    <dgm:cxn modelId="{2366B31D-8AA0-4601-882A-8C862242923F}" srcId="{DE73A1C1-2671-462D-9A76-AAB53150B32E}" destId="{CE297E7C-C26B-4D89-A3EA-BB243FA1CF9F}" srcOrd="0" destOrd="0" parTransId="{4C16E6C1-5882-4387-B077-7D2C29EB3225}" sibTransId="{26CFFF03-1BB6-4C4F-BC48-50B3C11C8307}"/>
    <dgm:cxn modelId="{76652E1E-AC8B-44D1-A4C1-7622F5B7E303}" type="presOf" srcId="{CE297E7C-C26B-4D89-A3EA-BB243FA1CF9F}" destId="{70D299A2-F8A2-49EE-8D51-49AB7F07DA98}" srcOrd="0" destOrd="0" presId="urn:microsoft.com/office/officeart/2005/8/layout/matrix1"/>
    <dgm:cxn modelId="{1AA89E2A-43AE-4068-AA1C-022A2B8AA99C}" srcId="{DE73A1C1-2671-462D-9A76-AAB53150B32E}" destId="{A96238C6-C4A0-4305-9C37-41E7FDC35CB6}" srcOrd="1" destOrd="0" parTransId="{C3AD9762-8BC3-453E-9CFA-323BEDD5F767}" sibTransId="{DEF3603F-5768-43EE-8459-5239EFFB247C}"/>
    <dgm:cxn modelId="{CDB9A43E-773A-4DFF-8375-037952B2ED1E}" srcId="{A96238C6-C4A0-4305-9C37-41E7FDC35CB6}" destId="{135D202B-C9DD-4399-8C8D-E3281D26FD3B}" srcOrd="5" destOrd="0" parTransId="{79FEA713-A56F-4902-9AE0-DF388F1A220D}" sibTransId="{06C3E905-DE4E-4665-B96E-0679B447C337}"/>
    <dgm:cxn modelId="{7DA44047-F431-4AFD-BBCC-5BC193020B6F}" type="presOf" srcId="{00E7D40C-F846-4F72-84FE-6A04CC8B9396}" destId="{C77B47B6-9596-4CE9-805B-AC8958A4DF9C}" srcOrd="1" destOrd="0" presId="urn:microsoft.com/office/officeart/2005/8/layout/matrix1"/>
    <dgm:cxn modelId="{B9F3FB67-917D-4323-94DD-A33E98B3170B}" srcId="{CE297E7C-C26B-4D89-A3EA-BB243FA1CF9F}" destId="{8BAFFA1B-31C5-40FD-A1C2-189E4E071DFB}" srcOrd="2" destOrd="0" parTransId="{3AC27A04-DF3E-45E8-9236-15FD12165800}" sibTransId="{09C0D0F0-510A-44CA-9776-AC9C3376F870}"/>
    <dgm:cxn modelId="{AB27CC4B-6A44-4C6C-9AF0-3618691467EA}" type="presOf" srcId="{56F63A75-43E2-4C29-94F8-FB46B4EEC9EF}" destId="{BD451C4A-83EB-4FDC-B1B4-0A81D4DD480D}" srcOrd="1" destOrd="0" presId="urn:microsoft.com/office/officeart/2005/8/layout/matrix1"/>
    <dgm:cxn modelId="{05543475-F63F-4426-AD40-B634829C2C2C}" srcId="{CE297E7C-C26B-4D89-A3EA-BB243FA1CF9F}" destId="{00E7D40C-F846-4F72-84FE-6A04CC8B9396}" srcOrd="3" destOrd="0" parTransId="{2B4AEC45-51A3-4740-9C25-3B1DA1F57C41}" sibTransId="{05677245-217A-4E42-AEA7-52A4B770EA70}"/>
    <dgm:cxn modelId="{A65E415A-356D-4EE6-BA17-B3898C023F58}" type="presOf" srcId="{56F63A75-43E2-4C29-94F8-FB46B4EEC9EF}" destId="{2278439C-B422-47D1-9838-E104D4B5BED0}" srcOrd="0" destOrd="0" presId="urn:microsoft.com/office/officeart/2005/8/layout/matrix1"/>
    <dgm:cxn modelId="{497F3B80-6784-44FD-A749-896E117D6453}" srcId="{CE297E7C-C26B-4D89-A3EA-BB243FA1CF9F}" destId="{56F63A75-43E2-4C29-94F8-FB46B4EEC9EF}" srcOrd="0" destOrd="0" parTransId="{B3C3A54D-DC15-4CA0-8970-8BD1823AEB3E}" sibTransId="{75631127-A7DE-4DDF-9B39-ED3CE5932875}"/>
    <dgm:cxn modelId="{576ED28F-A723-4B25-94C3-B17DDA0E2B1C}" srcId="{A96238C6-C4A0-4305-9C37-41E7FDC35CB6}" destId="{E4FBE09E-5588-4B51-B4D4-48AA0AB30012}" srcOrd="2" destOrd="0" parTransId="{BFD4A05F-DAC3-435A-B3E8-CBC6A9C2936F}" sibTransId="{759B6537-DAF7-43A8-8DB3-4BF50E268287}"/>
    <dgm:cxn modelId="{C50C4095-4271-4607-9922-3DBB7CF0A27E}" type="presOf" srcId="{5D7784A2-31E7-4619-8208-EE937D19E8B3}" destId="{53EC808C-5E87-42AE-A13E-8E28EA548807}" srcOrd="0" destOrd="0" presId="urn:microsoft.com/office/officeart/2005/8/layout/matrix1"/>
    <dgm:cxn modelId="{A5A574A3-383E-42C4-91D6-62B47A58155B}" type="presOf" srcId="{8BAFFA1B-31C5-40FD-A1C2-189E4E071DFB}" destId="{49AC0DC2-D59D-43AA-AFA2-FCB98B79BE76}" srcOrd="1" destOrd="0" presId="urn:microsoft.com/office/officeart/2005/8/layout/matrix1"/>
    <dgm:cxn modelId="{104B4DA4-3D79-48E2-9E22-A4A2BE0F6DA8}" type="presOf" srcId="{DE73A1C1-2671-462D-9A76-AAB53150B32E}" destId="{DDF0978B-9B37-46E0-A4DD-E9BBB64DCB56}" srcOrd="0" destOrd="0" presId="urn:microsoft.com/office/officeart/2005/8/layout/matrix1"/>
    <dgm:cxn modelId="{F73665B2-58B9-49AE-8AE7-5CF84D0E712C}" srcId="{A96238C6-C4A0-4305-9C37-41E7FDC35CB6}" destId="{371FAE51-9A29-48F2-B983-C178B80C7603}" srcOrd="4" destOrd="0" parTransId="{E032E49B-FD9F-4813-8668-3382736BB77E}" sibTransId="{400A1A44-CBF1-4537-AF87-0F4C848BC6D4}"/>
    <dgm:cxn modelId="{1C32A0BF-D107-4014-AB68-8F4097E2B798}" srcId="{A96238C6-C4A0-4305-9C37-41E7FDC35CB6}" destId="{3CE5AA79-AC20-4327-90B8-6A2704961B09}" srcOrd="0" destOrd="0" parTransId="{24F6561A-5BA7-431F-92EE-979A40DFB909}" sibTransId="{8A0013D4-4785-4461-8F7F-D363FFA261E6}"/>
    <dgm:cxn modelId="{180AA3CC-E79E-48DF-A78D-3D593A6D1982}" srcId="{A96238C6-C4A0-4305-9C37-41E7FDC35CB6}" destId="{08A87EB4-CBF7-41F0-9083-82CE528B8CC1}" srcOrd="7" destOrd="0" parTransId="{CE7EB621-7B42-4C0F-9E98-0233CA6D3BA5}" sibTransId="{0062DADD-E683-4D1E-9B54-666E1809250C}"/>
    <dgm:cxn modelId="{A994D6DD-6B7F-4998-8AC7-58B9554D2EAF}" srcId="{A96238C6-C4A0-4305-9C37-41E7FDC35CB6}" destId="{2D610AC4-CAAD-47FB-A1C8-FA6F5C6AF4CD}" srcOrd="1" destOrd="0" parTransId="{031694D7-0EE3-4223-AF5D-52AD872987CE}" sibTransId="{14A33149-3BA6-473E-A1F5-FF4888D85D13}"/>
    <dgm:cxn modelId="{95B7CAF2-76F4-4688-B9AE-43F0888F2703}" type="presOf" srcId="{5D7784A2-31E7-4619-8208-EE937D19E8B3}" destId="{2D3EE0BF-344A-4546-A45E-6D67E577B762}" srcOrd="1" destOrd="0" presId="urn:microsoft.com/office/officeart/2005/8/layout/matrix1"/>
    <dgm:cxn modelId="{3B8FBFFF-F755-4033-8D39-578C95FAFA5F}" srcId="{A96238C6-C4A0-4305-9C37-41E7FDC35CB6}" destId="{FE50410C-B950-4065-9E96-47BD18899C21}" srcOrd="6" destOrd="0" parTransId="{60E18326-8512-48C2-9317-BFFA75B90884}" sibTransId="{E5596E2A-1875-4BC8-BBBF-E7F2542505BE}"/>
    <dgm:cxn modelId="{E4FD5FD0-72DA-497A-B97B-3FA4372A2616}" type="presParOf" srcId="{DDF0978B-9B37-46E0-A4DD-E9BBB64DCB56}" destId="{7E3FA65A-4351-4A82-9D0D-9B62732B2123}" srcOrd="0" destOrd="0" presId="urn:microsoft.com/office/officeart/2005/8/layout/matrix1"/>
    <dgm:cxn modelId="{7AE11D84-04C9-45AE-87F7-119D3CD3B55B}" type="presParOf" srcId="{7E3FA65A-4351-4A82-9D0D-9B62732B2123}" destId="{2278439C-B422-47D1-9838-E104D4B5BED0}" srcOrd="0" destOrd="0" presId="urn:microsoft.com/office/officeart/2005/8/layout/matrix1"/>
    <dgm:cxn modelId="{20CF457D-7E99-43D4-A1BE-053B7005845D}" type="presParOf" srcId="{7E3FA65A-4351-4A82-9D0D-9B62732B2123}" destId="{BD451C4A-83EB-4FDC-B1B4-0A81D4DD480D}" srcOrd="1" destOrd="0" presId="urn:microsoft.com/office/officeart/2005/8/layout/matrix1"/>
    <dgm:cxn modelId="{94DC9BFB-80B7-4A62-BF8E-C8FBC726719D}" type="presParOf" srcId="{7E3FA65A-4351-4A82-9D0D-9B62732B2123}" destId="{53EC808C-5E87-42AE-A13E-8E28EA548807}" srcOrd="2" destOrd="0" presId="urn:microsoft.com/office/officeart/2005/8/layout/matrix1"/>
    <dgm:cxn modelId="{1570CD36-2634-40BD-B183-1FEBC8983B71}" type="presParOf" srcId="{7E3FA65A-4351-4A82-9D0D-9B62732B2123}" destId="{2D3EE0BF-344A-4546-A45E-6D67E577B762}" srcOrd="3" destOrd="0" presId="urn:microsoft.com/office/officeart/2005/8/layout/matrix1"/>
    <dgm:cxn modelId="{39EF6E86-94BC-46B6-8258-6D1E5C911BEB}" type="presParOf" srcId="{7E3FA65A-4351-4A82-9D0D-9B62732B2123}" destId="{AAF2C1A8-D8EC-4F52-AEF4-3E9768BE3409}" srcOrd="4" destOrd="0" presId="urn:microsoft.com/office/officeart/2005/8/layout/matrix1"/>
    <dgm:cxn modelId="{A41AF4E9-9ADB-42FA-B162-E36BE652E379}" type="presParOf" srcId="{7E3FA65A-4351-4A82-9D0D-9B62732B2123}" destId="{49AC0DC2-D59D-43AA-AFA2-FCB98B79BE76}" srcOrd="5" destOrd="0" presId="urn:microsoft.com/office/officeart/2005/8/layout/matrix1"/>
    <dgm:cxn modelId="{61B301F6-9B53-471A-AC2F-672E12678BDA}" type="presParOf" srcId="{7E3FA65A-4351-4A82-9D0D-9B62732B2123}" destId="{F4831A94-1B3B-490B-9D5E-83E50B664149}" srcOrd="6" destOrd="0" presId="urn:microsoft.com/office/officeart/2005/8/layout/matrix1"/>
    <dgm:cxn modelId="{8E2628E7-DD44-4EA9-9E7F-C763A16548BC}" type="presParOf" srcId="{7E3FA65A-4351-4A82-9D0D-9B62732B2123}" destId="{C77B47B6-9596-4CE9-805B-AC8958A4DF9C}" srcOrd="7" destOrd="0" presId="urn:microsoft.com/office/officeart/2005/8/layout/matrix1"/>
    <dgm:cxn modelId="{14E2C373-A0B7-43EC-987E-C2570870C844}" type="presParOf" srcId="{DDF0978B-9B37-46E0-A4DD-E9BBB64DCB56}" destId="{70D299A2-F8A2-49EE-8D51-49AB7F07DA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3A1C1-2671-462D-9A76-AAB53150B32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b-NO"/>
        </a:p>
      </dgm:t>
    </dgm:pt>
    <dgm:pt modelId="{FE50410C-B950-4065-9E96-47BD18899C21}">
      <dgm:prSet/>
      <dgm:spPr/>
      <dgm:t>
        <a:bodyPr/>
        <a:lstStyle/>
        <a:p>
          <a:endParaRPr lang="nb-NO"/>
        </a:p>
      </dgm:t>
    </dgm:pt>
    <dgm:pt modelId="{60E18326-8512-48C2-9317-BFFA75B90884}" type="parTrans" cxnId="{3B8FBFFF-F755-4033-8D39-578C95FAFA5F}">
      <dgm:prSet/>
      <dgm:spPr/>
      <dgm:t>
        <a:bodyPr/>
        <a:lstStyle/>
        <a:p>
          <a:endParaRPr lang="nb-NO"/>
        </a:p>
      </dgm:t>
    </dgm:pt>
    <dgm:pt modelId="{E5596E2A-1875-4BC8-BBBF-E7F2542505BE}" type="sibTrans" cxnId="{3B8FBFFF-F755-4033-8D39-578C95FAFA5F}">
      <dgm:prSet/>
      <dgm:spPr/>
      <dgm:t>
        <a:bodyPr/>
        <a:lstStyle/>
        <a:p>
          <a:endParaRPr lang="nb-NO"/>
        </a:p>
      </dgm:t>
    </dgm:pt>
    <dgm:pt modelId="{08A87EB4-CBF7-41F0-9083-82CE528B8CC1}">
      <dgm:prSet/>
      <dgm:spPr/>
      <dgm:t>
        <a:bodyPr/>
        <a:lstStyle/>
        <a:p>
          <a:endParaRPr lang="nb-NO"/>
        </a:p>
      </dgm:t>
    </dgm:pt>
    <dgm:pt modelId="{CE7EB621-7B42-4C0F-9E98-0233CA6D3BA5}" type="parTrans" cxnId="{180AA3CC-E79E-48DF-A78D-3D593A6D1982}">
      <dgm:prSet/>
      <dgm:spPr/>
      <dgm:t>
        <a:bodyPr/>
        <a:lstStyle/>
        <a:p>
          <a:endParaRPr lang="nb-NO"/>
        </a:p>
      </dgm:t>
    </dgm:pt>
    <dgm:pt modelId="{0062DADD-E683-4D1E-9B54-666E1809250C}" type="sibTrans" cxnId="{180AA3CC-E79E-48DF-A78D-3D593A6D1982}">
      <dgm:prSet/>
      <dgm:spPr/>
      <dgm:t>
        <a:bodyPr/>
        <a:lstStyle/>
        <a:p>
          <a:endParaRPr lang="nb-NO"/>
        </a:p>
      </dgm:t>
    </dgm:pt>
    <dgm:pt modelId="{371FAE51-9A29-48F2-B983-C178B80C7603}">
      <dgm:prSet/>
      <dgm:spPr/>
      <dgm:t>
        <a:bodyPr/>
        <a:lstStyle/>
        <a:p>
          <a:endParaRPr lang="nb-NO" dirty="0"/>
        </a:p>
      </dgm:t>
    </dgm:pt>
    <dgm:pt modelId="{E032E49B-FD9F-4813-8668-3382736BB77E}" type="parTrans" cxnId="{F73665B2-58B9-49AE-8AE7-5CF84D0E712C}">
      <dgm:prSet/>
      <dgm:spPr/>
      <dgm:t>
        <a:bodyPr/>
        <a:lstStyle/>
        <a:p>
          <a:endParaRPr lang="nb-NO"/>
        </a:p>
      </dgm:t>
    </dgm:pt>
    <dgm:pt modelId="{400A1A44-CBF1-4537-AF87-0F4C848BC6D4}" type="sibTrans" cxnId="{F73665B2-58B9-49AE-8AE7-5CF84D0E712C}">
      <dgm:prSet/>
      <dgm:spPr/>
      <dgm:t>
        <a:bodyPr/>
        <a:lstStyle/>
        <a:p>
          <a:endParaRPr lang="nb-NO"/>
        </a:p>
      </dgm:t>
    </dgm:pt>
    <dgm:pt modelId="{135D202B-C9DD-4399-8C8D-E3281D26FD3B}">
      <dgm:prSet/>
      <dgm:spPr/>
      <dgm:t>
        <a:bodyPr/>
        <a:lstStyle/>
        <a:p>
          <a:endParaRPr lang="nb-NO"/>
        </a:p>
      </dgm:t>
    </dgm:pt>
    <dgm:pt modelId="{79FEA713-A56F-4902-9AE0-DF388F1A220D}" type="parTrans" cxnId="{CDB9A43E-773A-4DFF-8375-037952B2ED1E}">
      <dgm:prSet/>
      <dgm:spPr/>
      <dgm:t>
        <a:bodyPr/>
        <a:lstStyle/>
        <a:p>
          <a:endParaRPr lang="nb-NO"/>
        </a:p>
      </dgm:t>
    </dgm:pt>
    <dgm:pt modelId="{06C3E905-DE4E-4665-B96E-0679B447C337}" type="sibTrans" cxnId="{CDB9A43E-773A-4DFF-8375-037952B2ED1E}">
      <dgm:prSet/>
      <dgm:spPr/>
      <dgm:t>
        <a:bodyPr/>
        <a:lstStyle/>
        <a:p>
          <a:endParaRPr lang="nb-NO"/>
        </a:p>
      </dgm:t>
    </dgm:pt>
    <dgm:pt modelId="{68A0CBA4-85CD-4AC6-89B6-4079F4B78C2E}">
      <dgm:prSet custT="1"/>
      <dgm:spPr/>
      <dgm:t>
        <a:bodyPr/>
        <a:lstStyle/>
        <a:p>
          <a:endParaRPr lang="nb-NO" sz="3600" dirty="0"/>
        </a:p>
      </dgm:t>
    </dgm:pt>
    <dgm:pt modelId="{0F646B7B-23D3-43D4-9DD5-E7EBC4B19598}" type="parTrans" cxnId="{94568A0A-7A18-4D2F-A143-AE09370C1B4D}">
      <dgm:prSet/>
      <dgm:spPr/>
      <dgm:t>
        <a:bodyPr/>
        <a:lstStyle/>
        <a:p>
          <a:endParaRPr lang="nb-NO"/>
        </a:p>
      </dgm:t>
    </dgm:pt>
    <dgm:pt modelId="{B34AF54D-4F07-4DD1-8A51-FCDF33238D6D}" type="sibTrans" cxnId="{94568A0A-7A18-4D2F-A143-AE09370C1B4D}">
      <dgm:prSet/>
      <dgm:spPr/>
      <dgm:t>
        <a:bodyPr/>
        <a:lstStyle/>
        <a:p>
          <a:endParaRPr lang="nb-NO"/>
        </a:p>
      </dgm:t>
    </dgm:pt>
    <dgm:pt modelId="{56F63A75-43E2-4C29-94F8-FB46B4EEC9EF}">
      <dgm:prSet custT="1"/>
      <dgm:spPr/>
      <dgm:t>
        <a:bodyPr/>
        <a:lstStyle/>
        <a:p>
          <a:r>
            <a:rPr lang="nb-NO" sz="3600" dirty="0">
              <a:latin typeface="+mj-lt"/>
            </a:rPr>
            <a:t>Vi skal skape folk</a:t>
          </a:r>
        </a:p>
      </dgm:t>
    </dgm:pt>
    <dgm:pt modelId="{75631127-A7DE-4DDF-9B39-ED3CE5932875}" type="sibTrans" cxnId="{497F3B80-6784-44FD-A749-896E117D6453}">
      <dgm:prSet/>
      <dgm:spPr/>
      <dgm:t>
        <a:bodyPr/>
        <a:lstStyle/>
        <a:p>
          <a:endParaRPr lang="nb-NO"/>
        </a:p>
      </dgm:t>
    </dgm:pt>
    <dgm:pt modelId="{B3C3A54D-DC15-4CA0-8970-8BD1823AEB3E}" type="parTrans" cxnId="{497F3B80-6784-44FD-A749-896E117D6453}">
      <dgm:prSet/>
      <dgm:spPr/>
      <dgm:t>
        <a:bodyPr/>
        <a:lstStyle/>
        <a:p>
          <a:endParaRPr lang="nb-NO"/>
        </a:p>
      </dgm:t>
    </dgm:pt>
    <dgm:pt modelId="{CE297E7C-C26B-4D89-A3EA-BB243FA1CF9F}">
      <dgm:prSet phldrT="[Tekst]" custT="1"/>
      <dgm:spPr/>
      <dgm:t>
        <a:bodyPr/>
        <a:lstStyle/>
        <a:p>
          <a:r>
            <a:rPr lang="nb-NO" sz="2800" dirty="0"/>
            <a:t>Mål</a:t>
          </a:r>
        </a:p>
      </dgm:t>
    </dgm:pt>
    <dgm:pt modelId="{26CFFF03-1BB6-4C4F-BC48-50B3C11C8307}" type="sibTrans" cxnId="{2366B31D-8AA0-4601-882A-8C862242923F}">
      <dgm:prSet/>
      <dgm:spPr/>
      <dgm:t>
        <a:bodyPr/>
        <a:lstStyle/>
        <a:p>
          <a:endParaRPr lang="nb-NO"/>
        </a:p>
      </dgm:t>
    </dgm:pt>
    <dgm:pt modelId="{4C16E6C1-5882-4387-B077-7D2C29EB3225}" type="parTrans" cxnId="{2366B31D-8AA0-4601-882A-8C862242923F}">
      <dgm:prSet/>
      <dgm:spPr/>
      <dgm:t>
        <a:bodyPr/>
        <a:lstStyle/>
        <a:p>
          <a:endParaRPr lang="nb-NO"/>
        </a:p>
      </dgm:t>
    </dgm:pt>
    <dgm:pt modelId="{5D7784A2-31E7-4619-8208-EE937D19E8B3}">
      <dgm:prSet custT="1"/>
      <dgm:spPr/>
      <dgm:t>
        <a:bodyPr/>
        <a:lstStyle/>
        <a:p>
          <a:r>
            <a:rPr lang="nb-NO" sz="3600" dirty="0">
              <a:latin typeface="+mj-lt"/>
            </a:rPr>
            <a:t>Unge skal bli boende</a:t>
          </a:r>
        </a:p>
      </dgm:t>
    </dgm:pt>
    <dgm:pt modelId="{827ED7EB-C5B3-4252-ADF8-60D1634E3DFC}" type="sibTrans" cxnId="{49A4A80E-3979-4626-9162-7DCAD7AEA175}">
      <dgm:prSet/>
      <dgm:spPr/>
      <dgm:t>
        <a:bodyPr/>
        <a:lstStyle/>
        <a:p>
          <a:endParaRPr lang="nb-NO"/>
        </a:p>
      </dgm:t>
    </dgm:pt>
    <dgm:pt modelId="{3113CD85-8E47-4946-90D6-3A5B10BE5EBA}" type="parTrans" cxnId="{49A4A80E-3979-4626-9162-7DCAD7AEA175}">
      <dgm:prSet/>
      <dgm:spPr/>
      <dgm:t>
        <a:bodyPr/>
        <a:lstStyle/>
        <a:p>
          <a:endParaRPr lang="nb-NO"/>
        </a:p>
      </dgm:t>
    </dgm:pt>
    <dgm:pt modelId="{E4FBE09E-5588-4B51-B4D4-48AA0AB30012}">
      <dgm:prSet phldrT="[Tekst]" custT="1"/>
      <dgm:spPr/>
      <dgm:t>
        <a:bodyPr/>
        <a:lstStyle/>
        <a:p>
          <a:endParaRPr lang="nb-NO"/>
        </a:p>
      </dgm:t>
    </dgm:pt>
    <dgm:pt modelId="{759B6537-DAF7-43A8-8DB3-4BF50E268287}" type="sibTrans" cxnId="{576ED28F-A723-4B25-94C3-B17DDA0E2B1C}">
      <dgm:prSet/>
      <dgm:spPr/>
      <dgm:t>
        <a:bodyPr/>
        <a:lstStyle/>
        <a:p>
          <a:endParaRPr lang="nb-NO"/>
        </a:p>
      </dgm:t>
    </dgm:pt>
    <dgm:pt modelId="{BFD4A05F-DAC3-435A-B3E8-CBC6A9C2936F}" type="parTrans" cxnId="{576ED28F-A723-4B25-94C3-B17DDA0E2B1C}">
      <dgm:prSet/>
      <dgm:spPr/>
      <dgm:t>
        <a:bodyPr/>
        <a:lstStyle/>
        <a:p>
          <a:endParaRPr lang="nb-NO"/>
        </a:p>
      </dgm:t>
    </dgm:pt>
    <dgm:pt modelId="{3CE5AA79-AC20-4327-90B8-6A2704961B09}">
      <dgm:prSet custT="1"/>
      <dgm:spPr/>
      <dgm:t>
        <a:bodyPr/>
        <a:lstStyle/>
        <a:p>
          <a:endParaRPr lang="nb-NO" sz="3600" dirty="0"/>
        </a:p>
      </dgm:t>
    </dgm:pt>
    <dgm:pt modelId="{24F6561A-5BA7-431F-92EE-979A40DFB909}" type="parTrans" cxnId="{1C32A0BF-D107-4014-AB68-8F4097E2B798}">
      <dgm:prSet/>
      <dgm:spPr/>
      <dgm:t>
        <a:bodyPr/>
        <a:lstStyle/>
        <a:p>
          <a:endParaRPr lang="nb-NO"/>
        </a:p>
      </dgm:t>
    </dgm:pt>
    <dgm:pt modelId="{8A0013D4-4785-4461-8F7F-D363FFA261E6}" type="sibTrans" cxnId="{1C32A0BF-D107-4014-AB68-8F4097E2B798}">
      <dgm:prSet/>
      <dgm:spPr/>
      <dgm:t>
        <a:bodyPr/>
        <a:lstStyle/>
        <a:p>
          <a:endParaRPr lang="nb-NO"/>
        </a:p>
      </dgm:t>
    </dgm:pt>
    <dgm:pt modelId="{2D610AC4-CAAD-47FB-A1C8-FA6F5C6AF4CD}">
      <dgm:prSet custT="1"/>
      <dgm:spPr/>
      <dgm:t>
        <a:bodyPr/>
        <a:lstStyle/>
        <a:p>
          <a:endParaRPr lang="nb-NO" sz="3600" dirty="0"/>
        </a:p>
      </dgm:t>
    </dgm:pt>
    <dgm:pt modelId="{031694D7-0EE3-4223-AF5D-52AD872987CE}" type="parTrans" cxnId="{A994D6DD-6B7F-4998-8AC7-58B9554D2EAF}">
      <dgm:prSet/>
      <dgm:spPr/>
      <dgm:t>
        <a:bodyPr/>
        <a:lstStyle/>
        <a:p>
          <a:endParaRPr lang="nb-NO"/>
        </a:p>
      </dgm:t>
    </dgm:pt>
    <dgm:pt modelId="{14A33149-3BA6-473E-A1F5-FF4888D85D13}" type="sibTrans" cxnId="{A994D6DD-6B7F-4998-8AC7-58B9554D2EAF}">
      <dgm:prSet/>
      <dgm:spPr/>
      <dgm:t>
        <a:bodyPr/>
        <a:lstStyle/>
        <a:p>
          <a:endParaRPr lang="nb-NO"/>
        </a:p>
      </dgm:t>
    </dgm:pt>
    <dgm:pt modelId="{A96238C6-C4A0-4305-9C37-41E7FDC35CB6}">
      <dgm:prSet custT="1"/>
      <dgm:spPr/>
      <dgm:t>
        <a:bodyPr/>
        <a:lstStyle/>
        <a:p>
          <a:endParaRPr lang="nb-NO" sz="3600" dirty="0"/>
        </a:p>
      </dgm:t>
    </dgm:pt>
    <dgm:pt modelId="{C3AD9762-8BC3-453E-9CFA-323BEDD5F767}" type="parTrans" cxnId="{1AA89E2A-43AE-4068-AA1C-022A2B8AA99C}">
      <dgm:prSet/>
      <dgm:spPr/>
      <dgm:t>
        <a:bodyPr/>
        <a:lstStyle/>
        <a:p>
          <a:endParaRPr lang="nb-NO"/>
        </a:p>
      </dgm:t>
    </dgm:pt>
    <dgm:pt modelId="{DEF3603F-5768-43EE-8459-5239EFFB247C}" type="sibTrans" cxnId="{1AA89E2A-43AE-4068-AA1C-022A2B8AA99C}">
      <dgm:prSet/>
      <dgm:spPr/>
      <dgm:t>
        <a:bodyPr/>
        <a:lstStyle/>
        <a:p>
          <a:endParaRPr lang="nb-NO"/>
        </a:p>
      </dgm:t>
    </dgm:pt>
    <dgm:pt modelId="{8BAFFA1B-31C5-40FD-A1C2-189E4E071DFB}">
      <dgm:prSet custT="1"/>
      <dgm:spPr/>
      <dgm:t>
        <a:bodyPr/>
        <a:lstStyle/>
        <a:p>
          <a:r>
            <a:rPr lang="nb-NO" sz="3600" dirty="0">
              <a:latin typeface="+mj-lt"/>
            </a:rPr>
            <a:t>Folk skal besøke regionen</a:t>
          </a:r>
        </a:p>
      </dgm:t>
    </dgm:pt>
    <dgm:pt modelId="{3AC27A04-DF3E-45E8-9236-15FD12165800}" type="parTrans" cxnId="{B9F3FB67-917D-4323-94DD-A33E98B3170B}">
      <dgm:prSet/>
      <dgm:spPr/>
      <dgm:t>
        <a:bodyPr/>
        <a:lstStyle/>
        <a:p>
          <a:endParaRPr lang="nb-NO"/>
        </a:p>
      </dgm:t>
    </dgm:pt>
    <dgm:pt modelId="{09C0D0F0-510A-44CA-9776-AC9C3376F870}" type="sibTrans" cxnId="{B9F3FB67-917D-4323-94DD-A33E98B3170B}">
      <dgm:prSet/>
      <dgm:spPr/>
      <dgm:t>
        <a:bodyPr/>
        <a:lstStyle/>
        <a:p>
          <a:endParaRPr lang="nb-NO"/>
        </a:p>
      </dgm:t>
    </dgm:pt>
    <dgm:pt modelId="{00E7D40C-F846-4F72-84FE-6A04CC8B9396}">
      <dgm:prSet custT="1"/>
      <dgm:spPr/>
      <dgm:t>
        <a:bodyPr/>
        <a:lstStyle/>
        <a:p>
          <a:r>
            <a:rPr lang="nb-NO" sz="3600" dirty="0">
              <a:latin typeface="+mj-lt"/>
            </a:rPr>
            <a:t>Folk skal flytte hit</a:t>
          </a:r>
        </a:p>
      </dgm:t>
    </dgm:pt>
    <dgm:pt modelId="{2B4AEC45-51A3-4740-9C25-3B1DA1F57C41}" type="parTrans" cxnId="{05543475-F63F-4426-AD40-B634829C2C2C}">
      <dgm:prSet/>
      <dgm:spPr/>
      <dgm:t>
        <a:bodyPr/>
        <a:lstStyle/>
        <a:p>
          <a:endParaRPr lang="nb-NO"/>
        </a:p>
      </dgm:t>
    </dgm:pt>
    <dgm:pt modelId="{05677245-217A-4E42-AEA7-52A4B770EA70}" type="sibTrans" cxnId="{05543475-F63F-4426-AD40-B634829C2C2C}">
      <dgm:prSet/>
      <dgm:spPr/>
      <dgm:t>
        <a:bodyPr/>
        <a:lstStyle/>
        <a:p>
          <a:endParaRPr lang="nb-NO"/>
        </a:p>
      </dgm:t>
    </dgm:pt>
    <dgm:pt modelId="{DDF0978B-9B37-46E0-A4DD-E9BBB64DCB56}" type="pres">
      <dgm:prSet presAssocID="{DE73A1C1-2671-462D-9A76-AAB53150B32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3FA65A-4351-4A82-9D0D-9B62732B2123}" type="pres">
      <dgm:prSet presAssocID="{DE73A1C1-2671-462D-9A76-AAB53150B32E}" presName="matrix" presStyleCnt="0"/>
      <dgm:spPr/>
    </dgm:pt>
    <dgm:pt modelId="{2278439C-B422-47D1-9838-E104D4B5BED0}" type="pres">
      <dgm:prSet presAssocID="{DE73A1C1-2671-462D-9A76-AAB53150B32E}" presName="tile1" presStyleLbl="node1" presStyleIdx="0" presStyleCnt="4"/>
      <dgm:spPr/>
    </dgm:pt>
    <dgm:pt modelId="{BD451C4A-83EB-4FDC-B1B4-0A81D4DD480D}" type="pres">
      <dgm:prSet presAssocID="{DE73A1C1-2671-462D-9A76-AAB53150B3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EC808C-5E87-42AE-A13E-8E28EA548807}" type="pres">
      <dgm:prSet presAssocID="{DE73A1C1-2671-462D-9A76-AAB53150B32E}" presName="tile2" presStyleLbl="node1" presStyleIdx="1" presStyleCnt="4"/>
      <dgm:spPr/>
    </dgm:pt>
    <dgm:pt modelId="{2D3EE0BF-344A-4546-A45E-6D67E577B762}" type="pres">
      <dgm:prSet presAssocID="{DE73A1C1-2671-462D-9A76-AAB53150B3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F2C1A8-D8EC-4F52-AEF4-3E9768BE3409}" type="pres">
      <dgm:prSet presAssocID="{DE73A1C1-2671-462D-9A76-AAB53150B32E}" presName="tile3" presStyleLbl="node1" presStyleIdx="2" presStyleCnt="4"/>
      <dgm:spPr/>
    </dgm:pt>
    <dgm:pt modelId="{49AC0DC2-D59D-43AA-AFA2-FCB98B79BE76}" type="pres">
      <dgm:prSet presAssocID="{DE73A1C1-2671-462D-9A76-AAB53150B3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831A94-1B3B-490B-9D5E-83E50B664149}" type="pres">
      <dgm:prSet presAssocID="{DE73A1C1-2671-462D-9A76-AAB53150B32E}" presName="tile4" presStyleLbl="node1" presStyleIdx="3" presStyleCnt="4"/>
      <dgm:spPr/>
    </dgm:pt>
    <dgm:pt modelId="{C77B47B6-9596-4CE9-805B-AC8958A4DF9C}" type="pres">
      <dgm:prSet presAssocID="{DE73A1C1-2671-462D-9A76-AAB53150B3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0D299A2-F8A2-49EE-8D51-49AB7F07DA98}" type="pres">
      <dgm:prSet presAssocID="{DE73A1C1-2671-462D-9A76-AAB53150B32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727410A-85C9-4C9F-95E9-BE0A777369CA}" type="presOf" srcId="{8BAFFA1B-31C5-40FD-A1C2-189E4E071DFB}" destId="{AAF2C1A8-D8EC-4F52-AEF4-3E9768BE3409}" srcOrd="0" destOrd="0" presId="urn:microsoft.com/office/officeart/2005/8/layout/matrix1"/>
    <dgm:cxn modelId="{94568A0A-7A18-4D2F-A143-AE09370C1B4D}" srcId="{A96238C6-C4A0-4305-9C37-41E7FDC35CB6}" destId="{68A0CBA4-85CD-4AC6-89B6-4079F4B78C2E}" srcOrd="3" destOrd="0" parTransId="{0F646B7B-23D3-43D4-9DD5-E7EBC4B19598}" sibTransId="{B34AF54D-4F07-4DD1-8A51-FCDF33238D6D}"/>
    <dgm:cxn modelId="{49A4A80E-3979-4626-9162-7DCAD7AEA175}" srcId="{CE297E7C-C26B-4D89-A3EA-BB243FA1CF9F}" destId="{5D7784A2-31E7-4619-8208-EE937D19E8B3}" srcOrd="1" destOrd="0" parTransId="{3113CD85-8E47-4946-90D6-3A5B10BE5EBA}" sibTransId="{827ED7EB-C5B3-4252-ADF8-60D1634E3DFC}"/>
    <dgm:cxn modelId="{80C3301D-5146-4FB2-AE1E-55228FAD9252}" type="presOf" srcId="{00E7D40C-F846-4F72-84FE-6A04CC8B9396}" destId="{F4831A94-1B3B-490B-9D5E-83E50B664149}" srcOrd="0" destOrd="0" presId="urn:microsoft.com/office/officeart/2005/8/layout/matrix1"/>
    <dgm:cxn modelId="{2366B31D-8AA0-4601-882A-8C862242923F}" srcId="{DE73A1C1-2671-462D-9A76-AAB53150B32E}" destId="{CE297E7C-C26B-4D89-A3EA-BB243FA1CF9F}" srcOrd="0" destOrd="0" parTransId="{4C16E6C1-5882-4387-B077-7D2C29EB3225}" sibTransId="{26CFFF03-1BB6-4C4F-BC48-50B3C11C8307}"/>
    <dgm:cxn modelId="{76652E1E-AC8B-44D1-A4C1-7622F5B7E303}" type="presOf" srcId="{CE297E7C-C26B-4D89-A3EA-BB243FA1CF9F}" destId="{70D299A2-F8A2-49EE-8D51-49AB7F07DA98}" srcOrd="0" destOrd="0" presId="urn:microsoft.com/office/officeart/2005/8/layout/matrix1"/>
    <dgm:cxn modelId="{1AA89E2A-43AE-4068-AA1C-022A2B8AA99C}" srcId="{DE73A1C1-2671-462D-9A76-AAB53150B32E}" destId="{A96238C6-C4A0-4305-9C37-41E7FDC35CB6}" srcOrd="1" destOrd="0" parTransId="{C3AD9762-8BC3-453E-9CFA-323BEDD5F767}" sibTransId="{DEF3603F-5768-43EE-8459-5239EFFB247C}"/>
    <dgm:cxn modelId="{CDB9A43E-773A-4DFF-8375-037952B2ED1E}" srcId="{A96238C6-C4A0-4305-9C37-41E7FDC35CB6}" destId="{135D202B-C9DD-4399-8C8D-E3281D26FD3B}" srcOrd="5" destOrd="0" parTransId="{79FEA713-A56F-4902-9AE0-DF388F1A220D}" sibTransId="{06C3E905-DE4E-4665-B96E-0679B447C337}"/>
    <dgm:cxn modelId="{7DA44047-F431-4AFD-BBCC-5BC193020B6F}" type="presOf" srcId="{00E7D40C-F846-4F72-84FE-6A04CC8B9396}" destId="{C77B47B6-9596-4CE9-805B-AC8958A4DF9C}" srcOrd="1" destOrd="0" presId="urn:microsoft.com/office/officeart/2005/8/layout/matrix1"/>
    <dgm:cxn modelId="{B9F3FB67-917D-4323-94DD-A33E98B3170B}" srcId="{CE297E7C-C26B-4D89-A3EA-BB243FA1CF9F}" destId="{8BAFFA1B-31C5-40FD-A1C2-189E4E071DFB}" srcOrd="2" destOrd="0" parTransId="{3AC27A04-DF3E-45E8-9236-15FD12165800}" sibTransId="{09C0D0F0-510A-44CA-9776-AC9C3376F870}"/>
    <dgm:cxn modelId="{AB27CC4B-6A44-4C6C-9AF0-3618691467EA}" type="presOf" srcId="{56F63A75-43E2-4C29-94F8-FB46B4EEC9EF}" destId="{BD451C4A-83EB-4FDC-B1B4-0A81D4DD480D}" srcOrd="1" destOrd="0" presId="urn:microsoft.com/office/officeart/2005/8/layout/matrix1"/>
    <dgm:cxn modelId="{05543475-F63F-4426-AD40-B634829C2C2C}" srcId="{CE297E7C-C26B-4D89-A3EA-BB243FA1CF9F}" destId="{00E7D40C-F846-4F72-84FE-6A04CC8B9396}" srcOrd="3" destOrd="0" parTransId="{2B4AEC45-51A3-4740-9C25-3B1DA1F57C41}" sibTransId="{05677245-217A-4E42-AEA7-52A4B770EA70}"/>
    <dgm:cxn modelId="{A65E415A-356D-4EE6-BA17-B3898C023F58}" type="presOf" srcId="{56F63A75-43E2-4C29-94F8-FB46B4EEC9EF}" destId="{2278439C-B422-47D1-9838-E104D4B5BED0}" srcOrd="0" destOrd="0" presId="urn:microsoft.com/office/officeart/2005/8/layout/matrix1"/>
    <dgm:cxn modelId="{497F3B80-6784-44FD-A749-896E117D6453}" srcId="{CE297E7C-C26B-4D89-A3EA-BB243FA1CF9F}" destId="{56F63A75-43E2-4C29-94F8-FB46B4EEC9EF}" srcOrd="0" destOrd="0" parTransId="{B3C3A54D-DC15-4CA0-8970-8BD1823AEB3E}" sibTransId="{75631127-A7DE-4DDF-9B39-ED3CE5932875}"/>
    <dgm:cxn modelId="{576ED28F-A723-4B25-94C3-B17DDA0E2B1C}" srcId="{A96238C6-C4A0-4305-9C37-41E7FDC35CB6}" destId="{E4FBE09E-5588-4B51-B4D4-48AA0AB30012}" srcOrd="2" destOrd="0" parTransId="{BFD4A05F-DAC3-435A-B3E8-CBC6A9C2936F}" sibTransId="{759B6537-DAF7-43A8-8DB3-4BF50E268287}"/>
    <dgm:cxn modelId="{C50C4095-4271-4607-9922-3DBB7CF0A27E}" type="presOf" srcId="{5D7784A2-31E7-4619-8208-EE937D19E8B3}" destId="{53EC808C-5E87-42AE-A13E-8E28EA548807}" srcOrd="0" destOrd="0" presId="urn:microsoft.com/office/officeart/2005/8/layout/matrix1"/>
    <dgm:cxn modelId="{A5A574A3-383E-42C4-91D6-62B47A58155B}" type="presOf" srcId="{8BAFFA1B-31C5-40FD-A1C2-189E4E071DFB}" destId="{49AC0DC2-D59D-43AA-AFA2-FCB98B79BE76}" srcOrd="1" destOrd="0" presId="urn:microsoft.com/office/officeart/2005/8/layout/matrix1"/>
    <dgm:cxn modelId="{104B4DA4-3D79-48E2-9E22-A4A2BE0F6DA8}" type="presOf" srcId="{DE73A1C1-2671-462D-9A76-AAB53150B32E}" destId="{DDF0978B-9B37-46E0-A4DD-E9BBB64DCB56}" srcOrd="0" destOrd="0" presId="urn:microsoft.com/office/officeart/2005/8/layout/matrix1"/>
    <dgm:cxn modelId="{F73665B2-58B9-49AE-8AE7-5CF84D0E712C}" srcId="{A96238C6-C4A0-4305-9C37-41E7FDC35CB6}" destId="{371FAE51-9A29-48F2-B983-C178B80C7603}" srcOrd="4" destOrd="0" parTransId="{E032E49B-FD9F-4813-8668-3382736BB77E}" sibTransId="{400A1A44-CBF1-4537-AF87-0F4C848BC6D4}"/>
    <dgm:cxn modelId="{1C32A0BF-D107-4014-AB68-8F4097E2B798}" srcId="{A96238C6-C4A0-4305-9C37-41E7FDC35CB6}" destId="{3CE5AA79-AC20-4327-90B8-6A2704961B09}" srcOrd="0" destOrd="0" parTransId="{24F6561A-5BA7-431F-92EE-979A40DFB909}" sibTransId="{8A0013D4-4785-4461-8F7F-D363FFA261E6}"/>
    <dgm:cxn modelId="{180AA3CC-E79E-48DF-A78D-3D593A6D1982}" srcId="{A96238C6-C4A0-4305-9C37-41E7FDC35CB6}" destId="{08A87EB4-CBF7-41F0-9083-82CE528B8CC1}" srcOrd="7" destOrd="0" parTransId="{CE7EB621-7B42-4C0F-9E98-0233CA6D3BA5}" sibTransId="{0062DADD-E683-4D1E-9B54-666E1809250C}"/>
    <dgm:cxn modelId="{A994D6DD-6B7F-4998-8AC7-58B9554D2EAF}" srcId="{A96238C6-C4A0-4305-9C37-41E7FDC35CB6}" destId="{2D610AC4-CAAD-47FB-A1C8-FA6F5C6AF4CD}" srcOrd="1" destOrd="0" parTransId="{031694D7-0EE3-4223-AF5D-52AD872987CE}" sibTransId="{14A33149-3BA6-473E-A1F5-FF4888D85D13}"/>
    <dgm:cxn modelId="{95B7CAF2-76F4-4688-B9AE-43F0888F2703}" type="presOf" srcId="{5D7784A2-31E7-4619-8208-EE937D19E8B3}" destId="{2D3EE0BF-344A-4546-A45E-6D67E577B762}" srcOrd="1" destOrd="0" presId="urn:microsoft.com/office/officeart/2005/8/layout/matrix1"/>
    <dgm:cxn modelId="{3B8FBFFF-F755-4033-8D39-578C95FAFA5F}" srcId="{A96238C6-C4A0-4305-9C37-41E7FDC35CB6}" destId="{FE50410C-B950-4065-9E96-47BD18899C21}" srcOrd="6" destOrd="0" parTransId="{60E18326-8512-48C2-9317-BFFA75B90884}" sibTransId="{E5596E2A-1875-4BC8-BBBF-E7F2542505BE}"/>
    <dgm:cxn modelId="{E4FD5FD0-72DA-497A-B97B-3FA4372A2616}" type="presParOf" srcId="{DDF0978B-9B37-46E0-A4DD-E9BBB64DCB56}" destId="{7E3FA65A-4351-4A82-9D0D-9B62732B2123}" srcOrd="0" destOrd="0" presId="urn:microsoft.com/office/officeart/2005/8/layout/matrix1"/>
    <dgm:cxn modelId="{7AE11D84-04C9-45AE-87F7-119D3CD3B55B}" type="presParOf" srcId="{7E3FA65A-4351-4A82-9D0D-9B62732B2123}" destId="{2278439C-B422-47D1-9838-E104D4B5BED0}" srcOrd="0" destOrd="0" presId="urn:microsoft.com/office/officeart/2005/8/layout/matrix1"/>
    <dgm:cxn modelId="{20CF457D-7E99-43D4-A1BE-053B7005845D}" type="presParOf" srcId="{7E3FA65A-4351-4A82-9D0D-9B62732B2123}" destId="{BD451C4A-83EB-4FDC-B1B4-0A81D4DD480D}" srcOrd="1" destOrd="0" presId="urn:microsoft.com/office/officeart/2005/8/layout/matrix1"/>
    <dgm:cxn modelId="{94DC9BFB-80B7-4A62-BF8E-C8FBC726719D}" type="presParOf" srcId="{7E3FA65A-4351-4A82-9D0D-9B62732B2123}" destId="{53EC808C-5E87-42AE-A13E-8E28EA548807}" srcOrd="2" destOrd="0" presId="urn:microsoft.com/office/officeart/2005/8/layout/matrix1"/>
    <dgm:cxn modelId="{1570CD36-2634-40BD-B183-1FEBC8983B71}" type="presParOf" srcId="{7E3FA65A-4351-4A82-9D0D-9B62732B2123}" destId="{2D3EE0BF-344A-4546-A45E-6D67E577B762}" srcOrd="3" destOrd="0" presId="urn:microsoft.com/office/officeart/2005/8/layout/matrix1"/>
    <dgm:cxn modelId="{39EF6E86-94BC-46B6-8258-6D1E5C911BEB}" type="presParOf" srcId="{7E3FA65A-4351-4A82-9D0D-9B62732B2123}" destId="{AAF2C1A8-D8EC-4F52-AEF4-3E9768BE3409}" srcOrd="4" destOrd="0" presId="urn:microsoft.com/office/officeart/2005/8/layout/matrix1"/>
    <dgm:cxn modelId="{A41AF4E9-9ADB-42FA-B162-E36BE652E379}" type="presParOf" srcId="{7E3FA65A-4351-4A82-9D0D-9B62732B2123}" destId="{49AC0DC2-D59D-43AA-AFA2-FCB98B79BE76}" srcOrd="5" destOrd="0" presId="urn:microsoft.com/office/officeart/2005/8/layout/matrix1"/>
    <dgm:cxn modelId="{61B301F6-9B53-471A-AC2F-672E12678BDA}" type="presParOf" srcId="{7E3FA65A-4351-4A82-9D0D-9B62732B2123}" destId="{F4831A94-1B3B-490B-9D5E-83E50B664149}" srcOrd="6" destOrd="0" presId="urn:microsoft.com/office/officeart/2005/8/layout/matrix1"/>
    <dgm:cxn modelId="{8E2628E7-DD44-4EA9-9E7F-C763A16548BC}" type="presParOf" srcId="{7E3FA65A-4351-4A82-9D0D-9B62732B2123}" destId="{C77B47B6-9596-4CE9-805B-AC8958A4DF9C}" srcOrd="7" destOrd="0" presId="urn:microsoft.com/office/officeart/2005/8/layout/matrix1"/>
    <dgm:cxn modelId="{14E2C373-A0B7-43EC-987E-C2570870C844}" type="presParOf" srcId="{DDF0978B-9B37-46E0-A4DD-E9BBB64DCB56}" destId="{70D299A2-F8A2-49EE-8D51-49AB7F07DA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8439C-B422-47D1-9838-E104D4B5BED0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Reiseliv</a:t>
          </a:r>
        </a:p>
      </dsp:txBody>
      <dsp:txXfrm rot="5400000">
        <a:off x="0" y="0"/>
        <a:ext cx="5257800" cy="1631751"/>
      </dsp:txXfrm>
    </dsp:sp>
    <dsp:sp modelId="{53EC808C-5E87-42AE-A13E-8E28EA548807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700" kern="1200" dirty="0"/>
        </a:p>
      </dsp:txBody>
      <dsp:txXfrm>
        <a:off x="5257800" y="0"/>
        <a:ext cx="5257800" cy="1631751"/>
      </dsp:txXfrm>
    </dsp:sp>
    <dsp:sp modelId="{AAF2C1A8-D8EC-4F52-AEF4-3E9768BE3409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700" kern="1200" dirty="0"/>
        </a:p>
      </dsp:txBody>
      <dsp:txXfrm rot="10800000">
        <a:off x="0" y="2719586"/>
        <a:ext cx="5257800" cy="1631751"/>
      </dsp:txXfrm>
    </dsp:sp>
    <dsp:sp modelId="{F4831A94-1B3B-490B-9D5E-83E50B664149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Barn og unge</a:t>
          </a:r>
        </a:p>
      </dsp:txBody>
      <dsp:txXfrm rot="-5400000">
        <a:off x="5257800" y="2719586"/>
        <a:ext cx="5257800" cy="1631751"/>
      </dsp:txXfrm>
    </dsp:sp>
    <dsp:sp modelId="{70D299A2-F8A2-49EE-8D51-49AB7F07DA98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Målgrupper</a:t>
          </a:r>
        </a:p>
      </dsp:txBody>
      <dsp:txXfrm>
        <a:off x="3733564" y="1684855"/>
        <a:ext cx="3048472" cy="981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8439C-B422-47D1-9838-E104D4B5BED0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600" kern="1200" dirty="0"/>
        </a:p>
      </dsp:txBody>
      <dsp:txXfrm rot="5400000">
        <a:off x="0" y="0"/>
        <a:ext cx="5257800" cy="1631751"/>
      </dsp:txXfrm>
    </dsp:sp>
    <dsp:sp modelId="{53EC808C-5E87-42AE-A13E-8E28EA548807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Unge skal bli boende</a:t>
          </a:r>
        </a:p>
      </dsp:txBody>
      <dsp:txXfrm>
        <a:off x="5257800" y="0"/>
        <a:ext cx="5257800" cy="1631751"/>
      </dsp:txXfrm>
    </dsp:sp>
    <dsp:sp modelId="{AAF2C1A8-D8EC-4F52-AEF4-3E9768BE3409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Folk skal besøke regionen</a:t>
          </a:r>
        </a:p>
      </dsp:txBody>
      <dsp:txXfrm rot="10800000">
        <a:off x="0" y="2719586"/>
        <a:ext cx="5257800" cy="1631751"/>
      </dsp:txXfrm>
    </dsp:sp>
    <dsp:sp modelId="{F4831A94-1B3B-490B-9D5E-83E50B664149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700" kern="1200" dirty="0"/>
        </a:p>
      </dsp:txBody>
      <dsp:txXfrm rot="-5400000">
        <a:off x="5257800" y="2719586"/>
        <a:ext cx="5257800" cy="1631751"/>
      </dsp:txXfrm>
    </dsp:sp>
    <dsp:sp modelId="{70D299A2-F8A2-49EE-8D51-49AB7F07DA98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Mål</a:t>
          </a:r>
        </a:p>
      </dsp:txBody>
      <dsp:txXfrm>
        <a:off x="3733564" y="1684855"/>
        <a:ext cx="3048472" cy="98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8439C-B422-47D1-9838-E104D4B5BED0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Vi skal skape folk</a:t>
          </a:r>
        </a:p>
      </dsp:txBody>
      <dsp:txXfrm rot="5400000">
        <a:off x="0" y="0"/>
        <a:ext cx="5257800" cy="1631751"/>
      </dsp:txXfrm>
    </dsp:sp>
    <dsp:sp modelId="{53EC808C-5E87-42AE-A13E-8E28EA548807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Unge skal bli boende</a:t>
          </a:r>
        </a:p>
      </dsp:txBody>
      <dsp:txXfrm>
        <a:off x="5257800" y="0"/>
        <a:ext cx="5257800" cy="1631751"/>
      </dsp:txXfrm>
    </dsp:sp>
    <dsp:sp modelId="{AAF2C1A8-D8EC-4F52-AEF4-3E9768BE3409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Folk skal besøke regionen</a:t>
          </a:r>
        </a:p>
      </dsp:txBody>
      <dsp:txXfrm rot="10800000">
        <a:off x="0" y="2719586"/>
        <a:ext cx="5257800" cy="1631751"/>
      </dsp:txXfrm>
    </dsp:sp>
    <dsp:sp modelId="{F4831A94-1B3B-490B-9D5E-83E50B664149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>
              <a:latin typeface="+mj-lt"/>
            </a:rPr>
            <a:t>Folk skal flytte hit</a:t>
          </a:r>
        </a:p>
      </dsp:txBody>
      <dsp:txXfrm rot="-5400000">
        <a:off x="5257800" y="2719586"/>
        <a:ext cx="5257800" cy="1631751"/>
      </dsp:txXfrm>
    </dsp:sp>
    <dsp:sp modelId="{70D299A2-F8A2-49EE-8D51-49AB7F07DA98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Mål</a:t>
          </a: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2A2FD-C476-4426-A56D-39A472C0A18A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6603D-992F-4032-8303-743513B973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46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603D-992F-4032-8303-743513B973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40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2BB16F-548D-720D-A296-1DEEE8F7C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99D559-B42B-E17A-0D23-54144ED73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7F5002-2E4A-254E-A3E7-703D2DAE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51FC1B-7686-1392-1083-B40C794C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5DC364-1E28-0832-05E7-F0FDB995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21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C1386-9A37-C58C-88D9-EB48C11C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62D03E-D8FD-FADA-7B22-A14B9033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3758BC-C223-0B95-8CD6-875A7DE9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2A316C-B24A-EE54-5866-81D7ACD1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DA128B-BBA3-0F84-6A2C-345CA66E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48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33E6CB4-C2E2-8F7E-A116-D69410A56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1D6492-8FFB-6BB4-ABC3-7E73C57D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0D1E26-C938-EF29-88B3-E6D3BA30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AADD48-5071-93F7-553B-3F1D695D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ACEFD2-D53B-E979-9392-24ACE029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76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A3AD55-0A3A-8E5A-1050-5EBB20EF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13D99F-9DBE-B17F-5CA7-A809C008F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F4D1DA-095E-DB61-374B-A9F741EF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2A2B0-B084-0024-B329-C7136113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823B87-5185-5409-1B1F-BF256590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58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4BBB19-DC97-DD66-D2AD-44AB0074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EFAC68-BC22-F9E3-4E7D-9FC7D45C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18F247-F791-4164-0780-5A63551C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ED07DD-F365-AE03-4918-4D3DBF11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C62B8A-9E36-A9B3-EC07-33A200FB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38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8A634-5FE6-D5D6-F3CF-1D2E4716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098A3C-11DF-D693-E88F-EECFB1237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95F367-9C1D-536B-16C9-FED14F19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AEBB050-A0C3-3B2E-4F90-E1CA4BA1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DA938D-BDCF-E316-0FB5-4D049E67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1B8D3E0-79BA-CFD9-A675-C4A0AC8B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55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C94F35-9F08-1B2A-7453-C7C2BA31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A875F6-4A2B-F7B3-9614-C69C3B3B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DDC2C-8A30-2BD4-C3C3-0C56B77C5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92411D6-2948-E77E-8C0F-FECF79461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0601D22-75D8-52B5-2942-A70CF59B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1632963-073F-F86F-B6AA-B5D8DA73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09BCC07-5C43-140A-3CAE-30F8957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612B4E1-F477-7140-9D30-2E3F62F0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1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1F794E-C84F-18B8-FA52-6EACB584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63FBA17-B2A7-5E6E-2DD1-75EE8AC8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FB0F3A-7E19-A949-982E-A56BF0B6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8ADA56-981A-BC82-5855-174CB663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48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80D4920-4A83-4753-521C-016F4492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184FEC6-C970-6D79-3F64-4D255933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727F57C-D204-28A8-6AE5-FE475A3A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9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FD2A9-71AD-46AB-7671-509E233B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325F8E-6930-D2E3-015E-B105DD210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CCBACA-812B-C728-39C9-B41769C01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51349A-2BD4-CFA3-69FD-82477CA6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33CF08-CC41-F74E-3C26-457E431F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4208C5-5F1F-2343-3363-6C90C7A1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80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F157F0-6424-9FA0-9851-CD05D5C6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31F2802-C3FB-F2DE-E8DD-010F1B5DF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00A3F-B431-836D-5E22-D9B0C39AD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669B53-A768-E704-DABD-0E81F5C7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1AAE20-775C-CAE3-B4E6-63D841AF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BD9ABC-8D84-EE47-5EB2-5C77EB28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5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90CA796-9BC1-B661-F3C1-CA9BD313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F03FC4-0848-7358-6FCD-B629383E5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787E77-32F2-64CA-2EEC-4977114EF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6CD1-0A86-4A54-837E-85448FBCC54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FF432B-966F-85E1-656D-D56D630EE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F8ACE0-08B0-3774-6352-4D18E8A12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E8A7-9537-4EB1-9DBD-615DA3CEE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8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C09196E-1080-7781-331C-6A22DD9E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Klevfos Munch</a:t>
            </a:r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ED2BA45D-562D-7EED-A3BE-E24A82F2B6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172" r="16571" b="-1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FE308F-34A3-A2B8-113C-9B41A93B7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2944" y="1825625"/>
            <a:ext cx="3800856" cy="4303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/>
              <a:t>Hamarregionen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Interkommunale</a:t>
            </a:r>
            <a:endParaRPr lang="en-US" sz="2800" dirty="0"/>
          </a:p>
          <a:p>
            <a:r>
              <a:rPr lang="en-US" sz="2800" dirty="0" err="1"/>
              <a:t>Politiske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Råd</a:t>
            </a:r>
            <a:endParaRPr lang="en-US" sz="2800" dirty="0"/>
          </a:p>
          <a:p>
            <a:endParaRPr lang="en-US" sz="2000" dirty="0"/>
          </a:p>
          <a:p>
            <a:r>
              <a:rPr lang="en-US" sz="1800" dirty="0"/>
              <a:t>Jarl Holstad</a:t>
            </a:r>
          </a:p>
          <a:p>
            <a:r>
              <a:rPr lang="en-US" sz="1800" dirty="0"/>
              <a:t>Klevfos </a:t>
            </a:r>
            <a:r>
              <a:rPr lang="en-US" sz="1800" dirty="0" err="1"/>
              <a:t>industrimuseum</a:t>
            </a:r>
            <a:r>
              <a:rPr lang="en-US" sz="1800" dirty="0"/>
              <a:t> og </a:t>
            </a:r>
            <a:r>
              <a:rPr lang="en-US" sz="1800" dirty="0" err="1"/>
              <a:t>Munchsenteret</a:t>
            </a:r>
            <a:r>
              <a:rPr lang="en-US" sz="1800" dirty="0"/>
              <a:t> i Løten</a:t>
            </a:r>
          </a:p>
          <a:p>
            <a:endParaRPr lang="en-US" sz="1800" dirty="0"/>
          </a:p>
          <a:p>
            <a:r>
              <a:rPr lang="en-US" sz="1800" dirty="0"/>
              <a:t>Hamar, 31. </a:t>
            </a:r>
            <a:r>
              <a:rPr lang="en-US" sz="1800" dirty="0" err="1"/>
              <a:t>oktober</a:t>
            </a:r>
            <a:r>
              <a:rPr lang="en-US" sz="1800" dirty="0"/>
              <a:t> 2024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056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7CBEC7-84A4-CC12-068C-B6A78291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Tidslinje</a:t>
            </a:r>
            <a:endParaRPr lang="en-US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5A430E-3B10-B6C7-C1B1-27E5EC86C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600" dirty="0" err="1"/>
              <a:t>Munchsenteret</a:t>
            </a:r>
            <a:r>
              <a:rPr lang="en-US" sz="1600" dirty="0"/>
              <a:t>		2012</a:t>
            </a:r>
          </a:p>
          <a:p>
            <a:r>
              <a:rPr lang="en-US" sz="1600" dirty="0" err="1"/>
              <a:t>Mulighetsstudien</a:t>
            </a:r>
            <a:r>
              <a:rPr lang="en-US" sz="1600" dirty="0"/>
              <a:t> 		2020</a:t>
            </a:r>
          </a:p>
          <a:p>
            <a:r>
              <a:rPr lang="en-US" sz="1600" dirty="0" err="1"/>
              <a:t>Forprosjekt</a:t>
            </a:r>
            <a:r>
              <a:rPr lang="en-US" sz="1600" dirty="0"/>
              <a:t> 		2022</a:t>
            </a:r>
          </a:p>
          <a:p>
            <a:r>
              <a:rPr lang="en-US" sz="1600" dirty="0" err="1"/>
              <a:t>Justert</a:t>
            </a:r>
            <a:r>
              <a:rPr lang="en-US" sz="1600" dirty="0"/>
              <a:t> </a:t>
            </a:r>
            <a:r>
              <a:rPr lang="en-US" sz="1600" dirty="0" err="1"/>
              <a:t>forprosjekt</a:t>
            </a:r>
            <a:r>
              <a:rPr lang="en-US" sz="1600" dirty="0"/>
              <a:t> 		2024</a:t>
            </a:r>
          </a:p>
          <a:p>
            <a:r>
              <a:rPr lang="en-US" sz="1600" dirty="0" err="1"/>
              <a:t>Søknad</a:t>
            </a:r>
            <a:r>
              <a:rPr lang="en-US" sz="1600" dirty="0"/>
              <a:t> KUD 		2024</a:t>
            </a:r>
          </a:p>
          <a:p>
            <a:endParaRPr lang="en-US" sz="1600" dirty="0"/>
          </a:p>
          <a:p>
            <a:pPr marL="0"/>
            <a:r>
              <a:rPr lang="en-US" sz="1600" dirty="0"/>
              <a:t>Askim/</a:t>
            </a:r>
            <a:r>
              <a:rPr lang="en-US" sz="1600" dirty="0" err="1"/>
              <a:t>Lantto</a:t>
            </a:r>
            <a:r>
              <a:rPr lang="en-US" sz="1600" dirty="0"/>
              <a:t> Ark. 		Er med</a:t>
            </a:r>
          </a:p>
          <a:p>
            <a:pPr marL="0"/>
            <a:r>
              <a:rPr lang="en-US" sz="1600" dirty="0" err="1"/>
              <a:t>Reguleringsplan</a:t>
            </a:r>
            <a:r>
              <a:rPr lang="en-US" sz="1600" dirty="0"/>
              <a:t> 		</a:t>
            </a:r>
            <a:r>
              <a:rPr lang="en-US" sz="1600" dirty="0" err="1"/>
              <a:t>Ferdig</a:t>
            </a:r>
            <a:endParaRPr lang="en-US" sz="1600" dirty="0"/>
          </a:p>
          <a:p>
            <a:pPr marL="0"/>
            <a:r>
              <a:rPr lang="en-US" sz="1600" dirty="0" err="1"/>
              <a:t>Overordnet</a:t>
            </a:r>
            <a:r>
              <a:rPr lang="en-US" sz="1600" dirty="0"/>
              <a:t> </a:t>
            </a:r>
            <a:r>
              <a:rPr lang="en-US" sz="1600" dirty="0" err="1"/>
              <a:t>konsept</a:t>
            </a:r>
            <a:r>
              <a:rPr lang="en-US" sz="1600" dirty="0"/>
              <a:t> 		</a:t>
            </a:r>
            <a:r>
              <a:rPr lang="en-US" sz="1600" dirty="0" err="1"/>
              <a:t>Ferdig</a:t>
            </a:r>
            <a:endParaRPr lang="en-US" sz="1600" dirty="0"/>
          </a:p>
          <a:p>
            <a:pPr marL="0"/>
            <a:r>
              <a:rPr lang="en-US" sz="1600" dirty="0" err="1"/>
              <a:t>Kunnskapsprosjektet</a:t>
            </a:r>
            <a:r>
              <a:rPr lang="en-US" sz="1600" dirty="0"/>
              <a:t> 	2021</a:t>
            </a:r>
          </a:p>
          <a:p>
            <a:pPr marL="0"/>
            <a:endParaRPr lang="en-US" sz="16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9059560-B6E4-8F6B-CCF7-F388365E6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45807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lassholder for innhold 13" descr="Et bilde som inneholder kart, tekst&#10;&#10;Automatisk generert beskrivelse">
            <a:extLst>
              <a:ext uri="{FF2B5EF4-FFF2-40B4-BE49-F238E27FC236}">
                <a16:creationId xmlns:a16="http://schemas.microsoft.com/office/drawing/2014/main" id="{BA926BCE-DA85-C2C7-5739-DEF8FEBE4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116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3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6ACD563-786C-7056-4277-BA52FE90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Anno museum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22292E7-9F18-54D0-8F44-35A36EA00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Robust </a:t>
            </a:r>
            <a:r>
              <a:rPr lang="en-US" sz="3200" dirty="0" err="1">
                <a:latin typeface="+mj-lt"/>
              </a:rPr>
              <a:t>museumsakse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Klevfos Munch:</a:t>
            </a:r>
          </a:p>
          <a:p>
            <a:pPr marL="0" indent="0">
              <a:buNone/>
            </a:pPr>
            <a:r>
              <a:rPr lang="en-US" sz="3200" dirty="0" err="1">
                <a:latin typeface="+mj-lt"/>
              </a:rPr>
              <a:t>Potensiale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 err="1">
                <a:latin typeface="+mj-lt"/>
              </a:rPr>
              <a:t>Fasiliteter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 err="1">
                <a:latin typeface="+mj-lt"/>
              </a:rPr>
              <a:t>Kulturmiljø</a:t>
            </a:r>
            <a:endParaRPr lang="en-US" sz="3200" dirty="0">
              <a:latin typeface="+mj-lt"/>
            </a:endParaRP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272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A8261-3A67-E76F-7728-8FBA32D2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Klevfos Munch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FC51F29-1204-0CD9-61BA-25C2E92A2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190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1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A8261-3A67-E76F-7728-8FBA32D2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Klevfos Munch 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FC51F29-1204-0CD9-61BA-25C2E92A2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606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82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A8261-3A67-E76F-7728-8FBA32D2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Klevfos Munch 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FC51F29-1204-0CD9-61BA-25C2E92A2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4242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33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12206</TotalTime>
  <Words>114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Klevfos Munch</vt:lpstr>
      <vt:lpstr>Tidslinje</vt:lpstr>
      <vt:lpstr> Anno museum </vt:lpstr>
      <vt:lpstr>Klevfos Munch</vt:lpstr>
      <vt:lpstr>Klevfos Munch </vt:lpstr>
      <vt:lpstr>Klevfos Munch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KLEVFOS MUNCH  INNLANDET FYLKESKOMMUNE KULTUR</dc:title>
  <dc:creator>Jarl Holstad</dc:creator>
  <cp:lastModifiedBy>Jarl Holstad</cp:lastModifiedBy>
  <cp:revision>4</cp:revision>
  <dcterms:created xsi:type="dcterms:W3CDTF">2024-10-12T16:07:02Z</dcterms:created>
  <dcterms:modified xsi:type="dcterms:W3CDTF">2024-11-08T08:45:04Z</dcterms:modified>
</cp:coreProperties>
</file>