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5"/>
  </p:notesMasterIdLst>
  <p:sldIdLst>
    <p:sldId id="264" r:id="rId5"/>
    <p:sldId id="271" r:id="rId6"/>
    <p:sldId id="266" r:id="rId7"/>
    <p:sldId id="267" r:id="rId8"/>
    <p:sldId id="268" r:id="rId9"/>
    <p:sldId id="269" r:id="rId10"/>
    <p:sldId id="265" r:id="rId11"/>
    <p:sldId id="272" r:id="rId12"/>
    <p:sldId id="273" r:id="rId13"/>
    <p:sldId id="270" r:id="rId14"/>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4F"/>
    <a:srgbClr val="CFD2D3"/>
    <a:srgbClr val="009C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1FD378-72EE-4C04-B141-18ACB89BCF7A}" v="6" dt="2025-02-20T07:42:59.8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0" autoAdjust="0"/>
    <p:restoredTop sz="94581" autoAdjust="0"/>
  </p:normalViewPr>
  <p:slideViewPr>
    <p:cSldViewPr snapToGrid="0" snapToObjects="1">
      <p:cViewPr varScale="1">
        <p:scale>
          <a:sx n="83" d="100"/>
          <a:sy n="83" d="100"/>
        </p:scale>
        <p:origin x="643" y="7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nutsen, Turid Wulff" userId="dfd82705-debe-4a11-b374-2152f61f22b8" providerId="ADAL" clId="{841FD378-72EE-4C04-B141-18ACB89BCF7A}"/>
    <pc:docChg chg="undo custSel addSld modSld sldOrd">
      <pc:chgData name="Knutsen, Turid Wulff" userId="dfd82705-debe-4a11-b374-2152f61f22b8" providerId="ADAL" clId="{841FD378-72EE-4C04-B141-18ACB89BCF7A}" dt="2025-02-20T07:57:16.255" v="4508" actId="20577"/>
      <pc:docMkLst>
        <pc:docMk/>
      </pc:docMkLst>
      <pc:sldChg chg="modSp mod">
        <pc:chgData name="Knutsen, Turid Wulff" userId="dfd82705-debe-4a11-b374-2152f61f22b8" providerId="ADAL" clId="{841FD378-72EE-4C04-B141-18ACB89BCF7A}" dt="2025-02-20T06:50:47.852" v="109" actId="20577"/>
        <pc:sldMkLst>
          <pc:docMk/>
          <pc:sldMk cId="3848985226" sldId="264"/>
        </pc:sldMkLst>
        <pc:spChg chg="mod">
          <ac:chgData name="Knutsen, Turid Wulff" userId="dfd82705-debe-4a11-b374-2152f61f22b8" providerId="ADAL" clId="{841FD378-72EE-4C04-B141-18ACB89BCF7A}" dt="2025-02-20T06:50:30.581" v="58" actId="20577"/>
          <ac:spMkLst>
            <pc:docMk/>
            <pc:sldMk cId="3848985226" sldId="264"/>
            <ac:spMk id="2" creationId="{00000000-0000-0000-0000-000000000000}"/>
          </ac:spMkLst>
        </pc:spChg>
        <pc:spChg chg="mod">
          <ac:chgData name="Knutsen, Turid Wulff" userId="dfd82705-debe-4a11-b374-2152f61f22b8" providerId="ADAL" clId="{841FD378-72EE-4C04-B141-18ACB89BCF7A}" dt="2025-02-20T06:50:47.852" v="109" actId="20577"/>
          <ac:spMkLst>
            <pc:docMk/>
            <pc:sldMk cId="3848985226" sldId="264"/>
            <ac:spMk id="3" creationId="{00000000-0000-0000-0000-000000000000}"/>
          </ac:spMkLst>
        </pc:spChg>
      </pc:sldChg>
      <pc:sldChg chg="modSp new mod ord">
        <pc:chgData name="Knutsen, Turid Wulff" userId="dfd82705-debe-4a11-b374-2152f61f22b8" providerId="ADAL" clId="{841FD378-72EE-4C04-B141-18ACB89BCF7A}" dt="2025-02-20T07:35:51.783" v="3066"/>
        <pc:sldMkLst>
          <pc:docMk/>
          <pc:sldMk cId="3374012069" sldId="265"/>
        </pc:sldMkLst>
        <pc:spChg chg="mod">
          <ac:chgData name="Knutsen, Turid Wulff" userId="dfd82705-debe-4a11-b374-2152f61f22b8" providerId="ADAL" clId="{841FD378-72EE-4C04-B141-18ACB89BCF7A}" dt="2025-02-20T06:51:06.661" v="133" actId="20577"/>
          <ac:spMkLst>
            <pc:docMk/>
            <pc:sldMk cId="3374012069" sldId="265"/>
            <ac:spMk id="2" creationId="{5CC8C131-8DB5-88F2-4E73-22DC1F862E8D}"/>
          </ac:spMkLst>
        </pc:spChg>
        <pc:spChg chg="mod">
          <ac:chgData name="Knutsen, Turid Wulff" userId="dfd82705-debe-4a11-b374-2152f61f22b8" providerId="ADAL" clId="{841FD378-72EE-4C04-B141-18ACB89BCF7A}" dt="2025-02-20T07:05:48.407" v="1987" actId="313"/>
          <ac:spMkLst>
            <pc:docMk/>
            <pc:sldMk cId="3374012069" sldId="265"/>
            <ac:spMk id="3" creationId="{7685A61E-B080-5A09-1834-7C292241D86F}"/>
          </ac:spMkLst>
        </pc:spChg>
      </pc:sldChg>
      <pc:sldChg chg="addSp modSp new mod modNotesTx">
        <pc:chgData name="Knutsen, Turid Wulff" userId="dfd82705-debe-4a11-b374-2152f61f22b8" providerId="ADAL" clId="{841FD378-72EE-4C04-B141-18ACB89BCF7A}" dt="2025-02-20T07:42:39.864" v="3200" actId="113"/>
        <pc:sldMkLst>
          <pc:docMk/>
          <pc:sldMk cId="499866181" sldId="266"/>
        </pc:sldMkLst>
        <pc:spChg chg="mod">
          <ac:chgData name="Knutsen, Turid Wulff" userId="dfd82705-debe-4a11-b374-2152f61f22b8" providerId="ADAL" clId="{841FD378-72EE-4C04-B141-18ACB89BCF7A}" dt="2025-02-20T06:59:08.080" v="1156" actId="20577"/>
          <ac:spMkLst>
            <pc:docMk/>
            <pc:sldMk cId="499866181" sldId="266"/>
            <ac:spMk id="2" creationId="{BF1D3F4C-3F2B-F080-5146-85738F367E47}"/>
          </ac:spMkLst>
        </pc:spChg>
        <pc:spChg chg="mod">
          <ac:chgData name="Knutsen, Turid Wulff" userId="dfd82705-debe-4a11-b374-2152f61f22b8" providerId="ADAL" clId="{841FD378-72EE-4C04-B141-18ACB89BCF7A}" dt="2025-02-20T07:18:06.582" v="2627" actId="20577"/>
          <ac:spMkLst>
            <pc:docMk/>
            <pc:sldMk cId="499866181" sldId="266"/>
            <ac:spMk id="3" creationId="{834AB96A-0594-F280-DD88-62AC5C60BE82}"/>
          </ac:spMkLst>
        </pc:spChg>
        <pc:spChg chg="add mod">
          <ac:chgData name="Knutsen, Turid Wulff" userId="dfd82705-debe-4a11-b374-2152f61f22b8" providerId="ADAL" clId="{841FD378-72EE-4C04-B141-18ACB89BCF7A}" dt="2025-02-20T07:17:38.730" v="2624" actId="1076"/>
          <ac:spMkLst>
            <pc:docMk/>
            <pc:sldMk cId="499866181" sldId="266"/>
            <ac:spMk id="4" creationId="{25F47DF4-EE7B-9669-4D78-D37F01DCF443}"/>
          </ac:spMkLst>
        </pc:spChg>
        <pc:spChg chg="add mod">
          <ac:chgData name="Knutsen, Turid Wulff" userId="dfd82705-debe-4a11-b374-2152f61f22b8" providerId="ADAL" clId="{841FD378-72EE-4C04-B141-18ACB89BCF7A}" dt="2025-02-20T07:17:47.995" v="2625" actId="1076"/>
          <ac:spMkLst>
            <pc:docMk/>
            <pc:sldMk cId="499866181" sldId="266"/>
            <ac:spMk id="5" creationId="{651EB86F-7122-3906-F1AF-DECBB348EE88}"/>
          </ac:spMkLst>
        </pc:spChg>
      </pc:sldChg>
      <pc:sldChg chg="modSp new mod modNotesTx">
        <pc:chgData name="Knutsen, Turid Wulff" userId="dfd82705-debe-4a11-b374-2152f61f22b8" providerId="ADAL" clId="{841FD378-72EE-4C04-B141-18ACB89BCF7A}" dt="2025-02-20T07:27:47.015" v="2915"/>
        <pc:sldMkLst>
          <pc:docMk/>
          <pc:sldMk cId="3868420947" sldId="267"/>
        </pc:sldMkLst>
        <pc:spChg chg="mod">
          <ac:chgData name="Knutsen, Turid Wulff" userId="dfd82705-debe-4a11-b374-2152f61f22b8" providerId="ADAL" clId="{841FD378-72EE-4C04-B141-18ACB89BCF7A}" dt="2025-02-20T06:54:23.208" v="386" actId="20577"/>
          <ac:spMkLst>
            <pc:docMk/>
            <pc:sldMk cId="3868420947" sldId="267"/>
            <ac:spMk id="2" creationId="{454893B8-30B7-E923-372E-D4BF960650A3}"/>
          </ac:spMkLst>
        </pc:spChg>
        <pc:spChg chg="mod">
          <ac:chgData name="Knutsen, Turid Wulff" userId="dfd82705-debe-4a11-b374-2152f61f22b8" providerId="ADAL" clId="{841FD378-72EE-4C04-B141-18ACB89BCF7A}" dt="2025-02-20T07:11:13.412" v="2381" actId="113"/>
          <ac:spMkLst>
            <pc:docMk/>
            <pc:sldMk cId="3868420947" sldId="267"/>
            <ac:spMk id="3" creationId="{99CA5664-06E5-609F-19C8-419401671503}"/>
          </ac:spMkLst>
        </pc:spChg>
      </pc:sldChg>
      <pc:sldChg chg="modSp new mod ord modNotesTx">
        <pc:chgData name="Knutsen, Turid Wulff" userId="dfd82705-debe-4a11-b374-2152f61f22b8" providerId="ADAL" clId="{841FD378-72EE-4C04-B141-18ACB89BCF7A}" dt="2025-02-20T07:29:40.325" v="3000" actId="20577"/>
        <pc:sldMkLst>
          <pc:docMk/>
          <pc:sldMk cId="1086541883" sldId="268"/>
        </pc:sldMkLst>
        <pc:spChg chg="mod">
          <ac:chgData name="Knutsen, Turid Wulff" userId="dfd82705-debe-4a11-b374-2152f61f22b8" providerId="ADAL" clId="{841FD378-72EE-4C04-B141-18ACB89BCF7A}" dt="2025-02-20T07:08:29.310" v="2051" actId="20577"/>
          <ac:spMkLst>
            <pc:docMk/>
            <pc:sldMk cId="1086541883" sldId="268"/>
            <ac:spMk id="2" creationId="{42181CDE-7771-83E7-F385-884203CACA45}"/>
          </ac:spMkLst>
        </pc:spChg>
        <pc:spChg chg="mod">
          <ac:chgData name="Knutsen, Turid Wulff" userId="dfd82705-debe-4a11-b374-2152f61f22b8" providerId="ADAL" clId="{841FD378-72EE-4C04-B141-18ACB89BCF7A}" dt="2025-02-20T07:08:34.916" v="2052" actId="20577"/>
          <ac:spMkLst>
            <pc:docMk/>
            <pc:sldMk cId="1086541883" sldId="268"/>
            <ac:spMk id="3" creationId="{BE4E20AF-9964-3DC8-84F4-58E279219B0A}"/>
          </ac:spMkLst>
        </pc:spChg>
      </pc:sldChg>
      <pc:sldChg chg="modSp new mod modTransition modAnim modNotesTx">
        <pc:chgData name="Knutsen, Turid Wulff" userId="dfd82705-debe-4a11-b374-2152f61f22b8" providerId="ADAL" clId="{841FD378-72EE-4C04-B141-18ACB89BCF7A}" dt="2025-02-20T07:46:27.528" v="3521" actId="20577"/>
        <pc:sldMkLst>
          <pc:docMk/>
          <pc:sldMk cId="1816177270" sldId="269"/>
        </pc:sldMkLst>
        <pc:spChg chg="mod">
          <ac:chgData name="Knutsen, Turid Wulff" userId="dfd82705-debe-4a11-b374-2152f61f22b8" providerId="ADAL" clId="{841FD378-72EE-4C04-B141-18ACB89BCF7A}" dt="2025-02-20T07:30:09.158" v="3031" actId="20577"/>
          <ac:spMkLst>
            <pc:docMk/>
            <pc:sldMk cId="1816177270" sldId="269"/>
            <ac:spMk id="2" creationId="{39E94A22-03C1-96D7-738F-8B160D7C619A}"/>
          </ac:spMkLst>
        </pc:spChg>
        <pc:spChg chg="mod">
          <ac:chgData name="Knutsen, Turid Wulff" userId="dfd82705-debe-4a11-b374-2152f61f22b8" providerId="ADAL" clId="{841FD378-72EE-4C04-B141-18ACB89BCF7A}" dt="2025-02-20T07:35:41.432" v="3064" actId="113"/>
          <ac:spMkLst>
            <pc:docMk/>
            <pc:sldMk cId="1816177270" sldId="269"/>
            <ac:spMk id="3" creationId="{9578886C-6190-AD07-0854-518634CF55DE}"/>
          </ac:spMkLst>
        </pc:spChg>
      </pc:sldChg>
      <pc:sldChg chg="modSp new mod">
        <pc:chgData name="Knutsen, Turid Wulff" userId="dfd82705-debe-4a11-b374-2152f61f22b8" providerId="ADAL" clId="{841FD378-72EE-4C04-B141-18ACB89BCF7A}" dt="2025-02-20T07:41:39.651" v="3105" actId="403"/>
        <pc:sldMkLst>
          <pc:docMk/>
          <pc:sldMk cId="3503763203" sldId="270"/>
        </pc:sldMkLst>
        <pc:spChg chg="mod">
          <ac:chgData name="Knutsen, Turid Wulff" userId="dfd82705-debe-4a11-b374-2152f61f22b8" providerId="ADAL" clId="{841FD378-72EE-4C04-B141-18ACB89BCF7A}" dt="2025-02-20T07:41:39.651" v="3105" actId="403"/>
          <ac:spMkLst>
            <pc:docMk/>
            <pc:sldMk cId="3503763203" sldId="270"/>
            <ac:spMk id="3" creationId="{CC3780AA-DDE9-2D14-04CF-8BC8E5D4A47E}"/>
          </ac:spMkLst>
        </pc:spChg>
      </pc:sldChg>
      <pc:sldChg chg="modSp new mod">
        <pc:chgData name="Knutsen, Turid Wulff" userId="dfd82705-debe-4a11-b374-2152f61f22b8" providerId="ADAL" clId="{841FD378-72EE-4C04-B141-18ACB89BCF7A}" dt="2025-02-20T07:44:30.245" v="3267" actId="5793"/>
        <pc:sldMkLst>
          <pc:docMk/>
          <pc:sldMk cId="717675566" sldId="271"/>
        </pc:sldMkLst>
        <pc:spChg chg="mod">
          <ac:chgData name="Knutsen, Turid Wulff" userId="dfd82705-debe-4a11-b374-2152f61f22b8" providerId="ADAL" clId="{841FD378-72EE-4C04-B141-18ACB89BCF7A}" dt="2025-02-20T07:44:08.401" v="3234" actId="20577"/>
          <ac:spMkLst>
            <pc:docMk/>
            <pc:sldMk cId="717675566" sldId="271"/>
            <ac:spMk id="2" creationId="{A5AFC485-7A42-4EFE-4F66-02FBB5C798CB}"/>
          </ac:spMkLst>
        </pc:spChg>
        <pc:spChg chg="mod">
          <ac:chgData name="Knutsen, Turid Wulff" userId="dfd82705-debe-4a11-b374-2152f61f22b8" providerId="ADAL" clId="{841FD378-72EE-4C04-B141-18ACB89BCF7A}" dt="2025-02-20T07:44:30.245" v="3267" actId="5793"/>
          <ac:spMkLst>
            <pc:docMk/>
            <pc:sldMk cId="717675566" sldId="271"/>
            <ac:spMk id="3" creationId="{572564AC-BE40-AC8E-E5C6-957F42B8B654}"/>
          </ac:spMkLst>
        </pc:spChg>
      </pc:sldChg>
      <pc:sldChg chg="modSp new mod modNotesTx">
        <pc:chgData name="Knutsen, Turid Wulff" userId="dfd82705-debe-4a11-b374-2152f61f22b8" providerId="ADAL" clId="{841FD378-72EE-4C04-B141-18ACB89BCF7A}" dt="2025-02-20T07:56:46.741" v="4436" actId="20577"/>
        <pc:sldMkLst>
          <pc:docMk/>
          <pc:sldMk cId="3140743130" sldId="272"/>
        </pc:sldMkLst>
        <pc:spChg chg="mod">
          <ac:chgData name="Knutsen, Turid Wulff" userId="dfd82705-debe-4a11-b374-2152f61f22b8" providerId="ADAL" clId="{841FD378-72EE-4C04-B141-18ACB89BCF7A}" dt="2025-02-20T07:54:12.192" v="4120" actId="20577"/>
          <ac:spMkLst>
            <pc:docMk/>
            <pc:sldMk cId="3140743130" sldId="272"/>
            <ac:spMk id="2" creationId="{A89BFB18-25C7-94C8-570A-C368686F02AC}"/>
          </ac:spMkLst>
        </pc:spChg>
        <pc:spChg chg="mod">
          <ac:chgData name="Knutsen, Turid Wulff" userId="dfd82705-debe-4a11-b374-2152f61f22b8" providerId="ADAL" clId="{841FD378-72EE-4C04-B141-18ACB89BCF7A}" dt="2025-02-20T07:49:56.860" v="3769" actId="404"/>
          <ac:spMkLst>
            <pc:docMk/>
            <pc:sldMk cId="3140743130" sldId="272"/>
            <ac:spMk id="3" creationId="{966FE73F-AFD2-3AE5-F11E-CC6A28DF9174}"/>
          </ac:spMkLst>
        </pc:spChg>
      </pc:sldChg>
      <pc:sldChg chg="modSp new mod modNotesTx">
        <pc:chgData name="Knutsen, Turid Wulff" userId="dfd82705-debe-4a11-b374-2152f61f22b8" providerId="ADAL" clId="{841FD378-72EE-4C04-B141-18ACB89BCF7A}" dt="2025-02-20T07:57:16.255" v="4508" actId="20577"/>
        <pc:sldMkLst>
          <pc:docMk/>
          <pc:sldMk cId="491720289" sldId="273"/>
        </pc:sldMkLst>
        <pc:spChg chg="mod">
          <ac:chgData name="Knutsen, Turid Wulff" userId="dfd82705-debe-4a11-b374-2152f61f22b8" providerId="ADAL" clId="{841FD378-72EE-4C04-B141-18ACB89BCF7A}" dt="2025-02-20T07:50:41.328" v="3858" actId="20577"/>
          <ac:spMkLst>
            <pc:docMk/>
            <pc:sldMk cId="491720289" sldId="273"/>
            <ac:spMk id="2" creationId="{81FA369F-83F0-F24D-9A93-1244EF52F04A}"/>
          </ac:spMkLst>
        </pc:spChg>
        <pc:spChg chg="mod">
          <ac:chgData name="Knutsen, Turid Wulff" userId="dfd82705-debe-4a11-b374-2152f61f22b8" providerId="ADAL" clId="{841FD378-72EE-4C04-B141-18ACB89BCF7A}" dt="2025-02-20T07:52:41.338" v="4070" actId="113"/>
          <ac:spMkLst>
            <pc:docMk/>
            <pc:sldMk cId="491720289" sldId="273"/>
            <ac:spMk id="3" creationId="{BCB80899-A03B-A9E3-A20E-93DEDB9C0D0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ECD9A1-877C-124D-B698-1798FE358ABB}" type="datetimeFigureOut">
              <a:rPr lang="nb-NO" smtClean="0"/>
              <a:t>20.02.2025</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b-NO"/>
              <a:t>Rediger tekststiler i malen
Andre nivå
Tredje nivå
Fjerde nivå
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27610-D7B9-AE42-B107-DA0E3EF5C8CB}" type="slidenum">
              <a:rPr lang="nb-NO" smtClean="0"/>
              <a:t>‹#›</a:t>
            </a:fld>
            <a:endParaRPr lang="nb-NO"/>
          </a:p>
        </p:txBody>
      </p:sp>
    </p:spTree>
    <p:extLst>
      <p:ext uri="{BB962C8B-B14F-4D97-AF65-F5344CB8AC3E}">
        <p14:creationId xmlns:p14="http://schemas.microsoft.com/office/powerpoint/2010/main" val="3843763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Ved å koble det til de regionale planene, er også </a:t>
            </a:r>
            <a:r>
              <a:rPr lang="nb-NO" b="1" dirty="0"/>
              <a:t>medvirkningsarbeidet</a:t>
            </a:r>
            <a:r>
              <a:rPr lang="nb-NO" dirty="0"/>
              <a:t> allerede gjennomført. De regionale planene er basert på et grundig </a:t>
            </a:r>
            <a:r>
              <a:rPr lang="nb-NO" b="1" dirty="0"/>
              <a:t>kunnskapsgrunnlag</a:t>
            </a:r>
            <a:r>
              <a:rPr lang="nb-NO" dirty="0"/>
              <a:t> og brede </a:t>
            </a:r>
            <a:r>
              <a:rPr lang="nb-NO" b="1" dirty="0"/>
              <a:t>medvirkningsprosesser</a:t>
            </a:r>
            <a:r>
              <a:rPr lang="nb-NO" dirty="0"/>
              <a:t>. Medvirkning er flott, særlig i teorien, men det kan også tippe over i slitasje. </a:t>
            </a:r>
            <a:r>
              <a:rPr lang="nb-NO" b="1" dirty="0"/>
              <a:t>Stakeholder </a:t>
            </a:r>
            <a:r>
              <a:rPr lang="nb-NO" b="1" dirty="0" err="1"/>
              <a:t>fatigue</a:t>
            </a:r>
            <a:r>
              <a:rPr lang="nb-NO" b="1" dirty="0"/>
              <a:t> </a:t>
            </a:r>
            <a:r>
              <a:rPr lang="nb-NO" dirty="0"/>
              <a:t>er et begrep som bør tas på alvor.</a:t>
            </a:r>
          </a:p>
          <a:p>
            <a:endParaRPr lang="nb-NO" dirty="0"/>
          </a:p>
          <a:p>
            <a:endParaRPr lang="nb-NO" dirty="0"/>
          </a:p>
          <a:p>
            <a:endParaRPr lang="nb-NO" dirty="0"/>
          </a:p>
          <a:p>
            <a:endParaRPr lang="nb-NO" dirty="0"/>
          </a:p>
          <a:p>
            <a:endParaRPr lang="nb-NO" dirty="0"/>
          </a:p>
        </p:txBody>
      </p:sp>
      <p:sp>
        <p:nvSpPr>
          <p:cNvPr id="4" name="Plassholder for lysbildenummer 3"/>
          <p:cNvSpPr>
            <a:spLocks noGrp="1"/>
          </p:cNvSpPr>
          <p:nvPr>
            <p:ph type="sldNum" sz="quarter" idx="5"/>
          </p:nvPr>
        </p:nvSpPr>
        <p:spPr/>
        <p:txBody>
          <a:bodyPr/>
          <a:lstStyle/>
          <a:p>
            <a:fld id="{BE727610-D7B9-AE42-B107-DA0E3EF5C8CB}" type="slidenum">
              <a:rPr lang="nb-NO" smtClean="0"/>
              <a:t>3</a:t>
            </a:fld>
            <a:endParaRPr lang="nb-NO"/>
          </a:p>
        </p:txBody>
      </p:sp>
    </p:spTree>
    <p:extLst>
      <p:ext uri="{BB962C8B-B14F-4D97-AF65-F5344CB8AC3E}">
        <p14:creationId xmlns:p14="http://schemas.microsoft.com/office/powerpoint/2010/main" val="3990310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Selv om dette er et internt styringsdokument, vil det altså ha relevans for hele Innlandet gjennom de regionale planene</a:t>
            </a:r>
          </a:p>
          <a:p>
            <a:endParaRPr lang="nb-NO"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sz="1200" kern="100" dirty="0">
                <a:effectLst/>
                <a:latin typeface="Roboto" panose="02000000000000000000" pitchFamily="2" charset="0"/>
                <a:ea typeface="Calibri" panose="020F0502020204030204" pitchFamily="34" charset="0"/>
                <a:cs typeface="Times New Roman" panose="02020603050405020304" pitchFamily="18" charset="0"/>
              </a:rPr>
              <a:t>På denne måten har vi større nedslagsfelt i alle avdelinger. Disse planene har høyest </a:t>
            </a:r>
            <a:r>
              <a:rPr lang="nb-NO" sz="1200" kern="100" dirty="0" err="1">
                <a:effectLst/>
                <a:latin typeface="Roboto" panose="02000000000000000000" pitchFamily="2" charset="0"/>
                <a:ea typeface="Calibri" panose="020F0502020204030204" pitchFamily="34" charset="0"/>
                <a:cs typeface="Times New Roman" panose="02020603050405020304" pitchFamily="18" charset="0"/>
              </a:rPr>
              <a:t>prioritiet</a:t>
            </a:r>
            <a:r>
              <a:rPr lang="nb-NO" sz="1200" kern="100" dirty="0">
                <a:effectLst/>
                <a:latin typeface="Roboto" panose="02000000000000000000" pitchFamily="2" charset="0"/>
                <a:ea typeface="Calibri" panose="020F0502020204030204" pitchFamily="34" charset="0"/>
                <a:cs typeface="Times New Roman" panose="02020603050405020304" pitchFamily="18" charset="0"/>
              </a:rPr>
              <a:t> i planhierarkiet, og det blir dermed lettere for avdelingene å prioritere det. Poenget er at alt internasjonalt arbeid bør understøtte de prioriteringene man har, ikke komme som et tillegg. Da blir slike planer ofte lagt i en skuff. Nå hekter vi på at vi skal ta i bruk </a:t>
            </a:r>
            <a:r>
              <a:rPr lang="nb-NO" sz="1200" kern="100" dirty="0" err="1">
                <a:effectLst/>
                <a:latin typeface="Roboto" panose="02000000000000000000" pitchFamily="2" charset="0"/>
                <a:ea typeface="Calibri" panose="020F0502020204030204" pitchFamily="34" charset="0"/>
                <a:cs typeface="Times New Roman" panose="02020603050405020304" pitchFamily="18" charset="0"/>
              </a:rPr>
              <a:t>eus</a:t>
            </a:r>
            <a:r>
              <a:rPr lang="nb-NO" sz="1200" kern="100" dirty="0">
                <a:effectLst/>
                <a:latin typeface="Roboto" panose="02000000000000000000" pitchFamily="2" charset="0"/>
                <a:ea typeface="Calibri" panose="020F0502020204030204" pitchFamily="34" charset="0"/>
                <a:cs typeface="Times New Roman" panose="02020603050405020304" pitchFamily="18" charset="0"/>
              </a:rPr>
              <a:t> finansieringsordninger for å utløst handlingspunktene i planene.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200" kern="100" dirty="0">
              <a:effectLst/>
              <a:latin typeface="Roboto" panose="02000000000000000000" pitchFamily="2" charset="0"/>
              <a:ea typeface="Calibri" panose="020F0502020204030204" pitchFamily="34" charset="0"/>
              <a:cs typeface="Times New Roman" panose="02020603050405020304" pitchFamily="18" charset="0"/>
            </a:endParaRPr>
          </a:p>
          <a:p>
            <a:r>
              <a:rPr lang="nb-NO" sz="1200" dirty="0"/>
              <a:t>Alle som har jobbet i denne bransjen en stund, vet at internasjonale strategier og planer har en tendens til å bli oppfattet som noe noen få mennesker i en fylkeskommune driver med, men som ikke angår resten av administrasjonen. Med dette grepet håper vi å snu denne oppfattelsen. </a:t>
            </a:r>
          </a:p>
          <a:p>
            <a:endParaRPr lang="nb-NO" dirty="0"/>
          </a:p>
          <a:p>
            <a:endParaRPr lang="nb-NO" dirty="0"/>
          </a:p>
        </p:txBody>
      </p:sp>
      <p:sp>
        <p:nvSpPr>
          <p:cNvPr id="4" name="Plassholder for lysbildenummer 3"/>
          <p:cNvSpPr>
            <a:spLocks noGrp="1"/>
          </p:cNvSpPr>
          <p:nvPr>
            <p:ph type="sldNum" sz="quarter" idx="5"/>
          </p:nvPr>
        </p:nvSpPr>
        <p:spPr/>
        <p:txBody>
          <a:bodyPr/>
          <a:lstStyle/>
          <a:p>
            <a:fld id="{BE727610-D7B9-AE42-B107-DA0E3EF5C8CB}" type="slidenum">
              <a:rPr lang="nb-NO" smtClean="0"/>
              <a:t>4</a:t>
            </a:fld>
            <a:endParaRPr lang="nb-NO"/>
          </a:p>
        </p:txBody>
      </p:sp>
    </p:spTree>
    <p:extLst>
      <p:ext uri="{BB962C8B-B14F-4D97-AF65-F5344CB8AC3E}">
        <p14:creationId xmlns:p14="http://schemas.microsoft.com/office/powerpoint/2010/main" val="991211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2800" b="1" i="0" dirty="0">
                <a:solidFill>
                  <a:srgbClr val="000000"/>
                </a:solidFill>
                <a:effectLst/>
                <a:latin typeface="WordVisi_MSFontService"/>
              </a:rPr>
              <a:t>Nasjonale ordninger </a:t>
            </a:r>
            <a:r>
              <a:rPr lang="nb-NO" sz="2800" b="0" i="0" dirty="0">
                <a:solidFill>
                  <a:srgbClr val="000000"/>
                </a:solidFill>
                <a:effectLst/>
                <a:latin typeface="WordVisi_MSFontService"/>
              </a:rPr>
              <a:t>er også inkludert, da prosjektene som gjennomføres på nasjonalt nivå, for eksempel NFRs nasjonale prosjekter KPS-prosjekter (kompetanse- og samarbeid) kan heves til europeisk nivå senere. Derfor kan det være hensiktsmessig å begynne med nasjonale prosjekter som kan videreutvikles. EUs programmer tilbyr større finansieringsrammer, men krever samtidig inngående kjennskap til hvordan programmene fungerer, tilgang til større prosjektkonsortier, samt betydelige ressurser til både søknadsskriving og rapportering dersom prosjektene blir tildelt midler. Ikke alle miljøer i Innlandet har nødvendigvis kapasitet til dette i dag, men målet er at de skal utvikle denne kapasiteten over tid.</a:t>
            </a:r>
            <a:endParaRPr lang="nb-NO" sz="18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p:txBody>
      </p:sp>
      <p:sp>
        <p:nvSpPr>
          <p:cNvPr id="4" name="Plassholder for lysbildenummer 3"/>
          <p:cNvSpPr>
            <a:spLocks noGrp="1"/>
          </p:cNvSpPr>
          <p:nvPr>
            <p:ph type="sldNum" sz="quarter" idx="5"/>
          </p:nvPr>
        </p:nvSpPr>
        <p:spPr/>
        <p:txBody>
          <a:bodyPr/>
          <a:lstStyle/>
          <a:p>
            <a:fld id="{BE727610-D7B9-AE42-B107-DA0E3EF5C8CB}" type="slidenum">
              <a:rPr lang="nb-NO" smtClean="0"/>
              <a:t>5</a:t>
            </a:fld>
            <a:endParaRPr lang="nb-NO"/>
          </a:p>
        </p:txBody>
      </p:sp>
    </p:spTree>
    <p:extLst>
      <p:ext uri="{BB962C8B-B14F-4D97-AF65-F5344CB8AC3E}">
        <p14:creationId xmlns:p14="http://schemas.microsoft.com/office/powerpoint/2010/main" val="73084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La oss si at dere for eksempel tenker: Jammen, vår region har spillteknologi og nye digitale virkeligheter blant våre største ambisjoner, det finner ikke vi i noen av de regionale planene. Hvor relevant er dette for oss?</a:t>
            </a:r>
          </a:p>
        </p:txBody>
      </p:sp>
      <p:sp>
        <p:nvSpPr>
          <p:cNvPr id="4" name="Plassholder for lysbildenummer 3"/>
          <p:cNvSpPr>
            <a:spLocks noGrp="1"/>
          </p:cNvSpPr>
          <p:nvPr>
            <p:ph type="sldNum" sz="quarter" idx="5"/>
          </p:nvPr>
        </p:nvSpPr>
        <p:spPr/>
        <p:txBody>
          <a:bodyPr/>
          <a:lstStyle/>
          <a:p>
            <a:fld id="{BE727610-D7B9-AE42-B107-DA0E3EF5C8CB}" type="slidenum">
              <a:rPr lang="nb-NO" smtClean="0"/>
              <a:t>6</a:t>
            </a:fld>
            <a:endParaRPr lang="nb-NO"/>
          </a:p>
        </p:txBody>
      </p:sp>
    </p:spTree>
    <p:extLst>
      <p:ext uri="{BB962C8B-B14F-4D97-AF65-F5344CB8AC3E}">
        <p14:creationId xmlns:p14="http://schemas.microsoft.com/office/powerpoint/2010/main" val="3212365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Dette vedtaket kom på bakgrunn av det såkalte «</a:t>
            </a:r>
            <a:r>
              <a:rPr lang="nb-NO" dirty="0" err="1"/>
              <a:t>Eldring</a:t>
            </a:r>
            <a:r>
              <a:rPr lang="nb-NO" dirty="0"/>
              <a:t>-utvalget», (NOU 2024:7), også kalt «EØS-utvalget», hvor det ble påpekt at offentlig sektor har for lav kunnskap om EØS generelt, og spesielt hvilket handlingsrommet Norge har.</a:t>
            </a:r>
          </a:p>
          <a:p>
            <a:endParaRPr lang="nb-NO" dirty="0"/>
          </a:p>
          <a:p>
            <a:r>
              <a:rPr lang="nb-NO" dirty="0"/>
              <a:t>Dette gir oss også større handlingsrom til å jobbe utadrettet om mulighetene vi bør gripe.</a:t>
            </a:r>
          </a:p>
        </p:txBody>
      </p:sp>
      <p:sp>
        <p:nvSpPr>
          <p:cNvPr id="4" name="Plassholder for lysbildenummer 3"/>
          <p:cNvSpPr>
            <a:spLocks noGrp="1"/>
          </p:cNvSpPr>
          <p:nvPr>
            <p:ph type="sldNum" sz="quarter" idx="5"/>
          </p:nvPr>
        </p:nvSpPr>
        <p:spPr/>
        <p:txBody>
          <a:bodyPr/>
          <a:lstStyle/>
          <a:p>
            <a:fld id="{BE727610-D7B9-AE42-B107-DA0E3EF5C8CB}" type="slidenum">
              <a:rPr lang="nb-NO" smtClean="0"/>
              <a:t>8</a:t>
            </a:fld>
            <a:endParaRPr lang="nb-NO"/>
          </a:p>
        </p:txBody>
      </p:sp>
    </p:spTree>
    <p:extLst>
      <p:ext uri="{BB962C8B-B14F-4D97-AF65-F5344CB8AC3E}">
        <p14:creationId xmlns:p14="http://schemas.microsoft.com/office/powerpoint/2010/main" val="4006121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Fokus er tatt direkte fra vedtaket i FT.</a:t>
            </a:r>
          </a:p>
          <a:p>
            <a:endParaRPr lang="nb-NO" dirty="0"/>
          </a:p>
          <a:p>
            <a:r>
              <a:rPr lang="nb-NO" dirty="0"/>
              <a:t>Line </a:t>
            </a:r>
            <a:r>
              <a:rPr lang="nb-NO" dirty="0" err="1"/>
              <a:t>Eldring</a:t>
            </a:r>
            <a:r>
              <a:rPr lang="nb-NO" dirty="0"/>
              <a:t>, lederen av nevnte EØS-utvalg holder </a:t>
            </a:r>
            <a:r>
              <a:rPr lang="nb-NO" dirty="0" err="1"/>
              <a:t>key</a:t>
            </a:r>
            <a:r>
              <a:rPr lang="nb-NO" dirty="0"/>
              <a:t> note </a:t>
            </a:r>
            <a:r>
              <a:rPr lang="nb-NO" dirty="0" err="1"/>
              <a:t>speech</a:t>
            </a:r>
            <a:r>
              <a:rPr lang="nb-NO"/>
              <a:t>.</a:t>
            </a:r>
            <a:endParaRPr lang="nb-NO" dirty="0"/>
          </a:p>
        </p:txBody>
      </p:sp>
      <p:sp>
        <p:nvSpPr>
          <p:cNvPr id="4" name="Plassholder for lysbildenummer 3"/>
          <p:cNvSpPr>
            <a:spLocks noGrp="1"/>
          </p:cNvSpPr>
          <p:nvPr>
            <p:ph type="sldNum" sz="quarter" idx="5"/>
          </p:nvPr>
        </p:nvSpPr>
        <p:spPr/>
        <p:txBody>
          <a:bodyPr/>
          <a:lstStyle/>
          <a:p>
            <a:fld id="{BE727610-D7B9-AE42-B107-DA0E3EF5C8CB}" type="slidenum">
              <a:rPr lang="nb-NO" smtClean="0"/>
              <a:t>9</a:t>
            </a:fld>
            <a:endParaRPr lang="nb-NO"/>
          </a:p>
        </p:txBody>
      </p:sp>
    </p:spTree>
    <p:extLst>
      <p:ext uri="{BB962C8B-B14F-4D97-AF65-F5344CB8AC3E}">
        <p14:creationId xmlns:p14="http://schemas.microsoft.com/office/powerpoint/2010/main" val="28316998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1">
    <p:spTree>
      <p:nvGrpSpPr>
        <p:cNvPr id="1" name=""/>
        <p:cNvGrpSpPr/>
        <p:nvPr/>
      </p:nvGrpSpPr>
      <p:grpSpPr>
        <a:xfrm>
          <a:off x="0" y="0"/>
          <a:ext cx="0" cy="0"/>
          <a:chOff x="0" y="0"/>
          <a:chExt cx="0" cy="0"/>
        </a:xfrm>
      </p:grpSpPr>
      <p:sp>
        <p:nvSpPr>
          <p:cNvPr id="9" name="Rektangel 8">
            <a:extLst>
              <a:ext uri="{C183D7F6-B498-43B3-948B-1728B52AA6E4}">
                <adec:decorative xmlns:adec="http://schemas.microsoft.com/office/drawing/2017/decorative" val="1"/>
              </a:ext>
            </a:extLst>
          </p:cNvPr>
          <p:cNvSpPr/>
          <p:nvPr userDrawn="1"/>
        </p:nvSpPr>
        <p:spPr>
          <a:xfrm>
            <a:off x="0" y="0"/>
            <a:ext cx="12192000" cy="6857999"/>
          </a:xfrm>
          <a:prstGeom prst="rect">
            <a:avLst/>
          </a:prstGeom>
          <a:solidFill>
            <a:srgbClr val="0057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7" name="Bilde 6" descr="Innlandet fylkeskommune,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7313" y="224653"/>
            <a:ext cx="2563669" cy="1045306"/>
          </a:xfrm>
          <a:prstGeom prst="rect">
            <a:avLst/>
          </a:prstGeom>
        </p:spPr>
      </p:pic>
      <p:sp>
        <p:nvSpPr>
          <p:cNvPr id="6"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1793640"/>
            <a:ext cx="10515600" cy="1054100"/>
          </a:xfrm>
          <a:prstGeom prst="rect">
            <a:avLst/>
          </a:prstGeom>
        </p:spPr>
        <p:txBody>
          <a:bodyPr vert="horz" lIns="91440" tIns="45720" rIns="91440" bIns="45720" rtlCol="0" anchor="ctr">
            <a:normAutofit/>
          </a:bodyPr>
          <a:lstStyle>
            <a:lvl1pPr algn="ctr">
              <a:defRPr sz="4800" b="1">
                <a:solidFill>
                  <a:schemeClr val="bg1"/>
                </a:solidFill>
              </a:defRPr>
            </a:lvl1pPr>
          </a:lstStyle>
          <a:p>
            <a:r>
              <a:rPr lang="nb-NO"/>
              <a:t>Klikk for å redigere tittelstil</a:t>
            </a:r>
            <a:endParaRPr lang="nb-NO" dirty="0"/>
          </a:p>
        </p:txBody>
      </p:sp>
      <p:pic>
        <p:nvPicPr>
          <p:cNvPr id="4" name="Bilde 3">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842533"/>
            <a:ext cx="5218545" cy="3015466"/>
          </a:xfrm>
          <a:prstGeom prst="rect">
            <a:avLst/>
          </a:prstGeom>
        </p:spPr>
      </p:pic>
      <p:sp>
        <p:nvSpPr>
          <p:cNvPr id="17" name="Plassholder for tekst 16"/>
          <p:cNvSpPr>
            <a:spLocks noGrp="1"/>
          </p:cNvSpPr>
          <p:nvPr>
            <p:ph type="body" sz="quarter" idx="10"/>
          </p:nvPr>
        </p:nvSpPr>
        <p:spPr>
          <a:xfrm>
            <a:off x="838200" y="3136665"/>
            <a:ext cx="10515600" cy="1250950"/>
          </a:xfrm>
        </p:spPr>
        <p:txBody>
          <a:bodyPr/>
          <a:lstStyle>
            <a:lvl1pPr marL="0" indent="0" algn="ctr">
              <a:buNone/>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nb-NO"/>
              <a:t>Klikk for å redigere tekststiler i malen</a:t>
            </a:r>
          </a:p>
        </p:txBody>
      </p:sp>
    </p:spTree>
    <p:extLst>
      <p:ext uri="{BB962C8B-B14F-4D97-AF65-F5344CB8AC3E}">
        <p14:creationId xmlns:p14="http://schemas.microsoft.com/office/powerpoint/2010/main" val="314366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nhold">
    <p:spTree>
      <p:nvGrpSpPr>
        <p:cNvPr id="1" name=""/>
        <p:cNvGrpSpPr/>
        <p:nvPr/>
      </p:nvGrpSpPr>
      <p:grpSpPr>
        <a:xfrm>
          <a:off x="0" y="0"/>
          <a:ext cx="0" cy="0"/>
          <a:chOff x="0" y="0"/>
          <a:chExt cx="0" cy="0"/>
        </a:xfrm>
      </p:grpSpPr>
      <p:sp>
        <p:nvSpPr>
          <p:cNvPr id="6"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92439"/>
            <a:ext cx="10515600" cy="1054100"/>
          </a:xfrm>
          <a:prstGeom prst="rect">
            <a:avLst/>
          </a:prstGeom>
        </p:spPr>
        <p:txBody>
          <a:bodyPr vert="horz" lIns="91440" tIns="45720" rIns="91440" bIns="45720" rtlCol="0" anchor="ctr">
            <a:normAutofit/>
          </a:bodyPr>
          <a:lstStyle/>
          <a:p>
            <a:r>
              <a:rPr lang="nb-NO"/>
              <a:t>Klikk for å redigere tittelstil</a:t>
            </a:r>
            <a:endParaRPr lang="nb-NO" dirty="0"/>
          </a:p>
        </p:txBody>
      </p:sp>
      <p:sp>
        <p:nvSpPr>
          <p:cNvPr id="10" name="Plassholder for tekst 8"/>
          <p:cNvSpPr>
            <a:spLocks noGrp="1"/>
          </p:cNvSpPr>
          <p:nvPr>
            <p:ph type="body" sz="quarter" idx="10"/>
          </p:nvPr>
        </p:nvSpPr>
        <p:spPr>
          <a:xfrm>
            <a:off x="838200" y="1892135"/>
            <a:ext cx="10515600" cy="356439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649180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hold 2 spalter">
    <p:spTree>
      <p:nvGrpSpPr>
        <p:cNvPr id="1" name=""/>
        <p:cNvGrpSpPr/>
        <p:nvPr/>
      </p:nvGrpSpPr>
      <p:grpSpPr>
        <a:xfrm>
          <a:off x="0" y="0"/>
          <a:ext cx="0" cy="0"/>
          <a:chOff x="0" y="0"/>
          <a:chExt cx="0" cy="0"/>
        </a:xfrm>
      </p:grpSpPr>
      <p:sp>
        <p:nvSpPr>
          <p:cNvPr id="11"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92439"/>
            <a:ext cx="10515600" cy="1054100"/>
          </a:xfrm>
          <a:prstGeom prst="rect">
            <a:avLst/>
          </a:prstGeom>
        </p:spPr>
        <p:txBody>
          <a:bodyPr vert="horz" lIns="91440" tIns="45720" rIns="91440" bIns="45720" rtlCol="0" anchor="ctr">
            <a:normAutofit/>
          </a:bodyPr>
          <a:lstStyle/>
          <a:p>
            <a:r>
              <a:rPr lang="nb-NO"/>
              <a:t>Klikk for å redigere tittelstil</a:t>
            </a:r>
            <a:endParaRPr lang="nb-NO" dirty="0"/>
          </a:p>
        </p:txBody>
      </p:sp>
      <p:sp>
        <p:nvSpPr>
          <p:cNvPr id="10" name="Plassholder for bilde 8">
            <a:extLst>
              <a:ext uri="{FF2B5EF4-FFF2-40B4-BE49-F238E27FC236}">
                <a16:creationId xmlns:a16="http://schemas.microsoft.com/office/drawing/2014/main" id="{91C49AE3-5B04-3248-AB85-890B9E9B947D}"/>
              </a:ext>
            </a:extLst>
          </p:cNvPr>
          <p:cNvSpPr>
            <a:spLocks noGrp="1"/>
          </p:cNvSpPr>
          <p:nvPr>
            <p:ph type="pic" sz="quarter" idx="13"/>
          </p:nvPr>
        </p:nvSpPr>
        <p:spPr>
          <a:xfrm>
            <a:off x="838200" y="1892135"/>
            <a:ext cx="3952875" cy="3564392"/>
          </a:xfrm>
        </p:spPr>
        <p:txBody>
          <a:bodyPr/>
          <a:lstStyle/>
          <a:p>
            <a:r>
              <a:rPr lang="nb-NO"/>
              <a:t>Klikk på ikonet for å legge til et bilde</a:t>
            </a:r>
            <a:endParaRPr lang="nb-NO" dirty="0"/>
          </a:p>
        </p:txBody>
      </p:sp>
      <p:sp>
        <p:nvSpPr>
          <p:cNvPr id="13" name="Plassholder for innhold 3"/>
          <p:cNvSpPr>
            <a:spLocks noGrp="1"/>
          </p:cNvSpPr>
          <p:nvPr>
            <p:ph sz="quarter" idx="15"/>
          </p:nvPr>
        </p:nvSpPr>
        <p:spPr>
          <a:xfrm>
            <a:off x="5057775" y="1892135"/>
            <a:ext cx="6296025" cy="3557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2872488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hold 2 spalter 2">
    <p:spTree>
      <p:nvGrpSpPr>
        <p:cNvPr id="1" name=""/>
        <p:cNvGrpSpPr/>
        <p:nvPr/>
      </p:nvGrpSpPr>
      <p:grpSpPr>
        <a:xfrm>
          <a:off x="0" y="0"/>
          <a:ext cx="0" cy="0"/>
          <a:chOff x="0" y="0"/>
          <a:chExt cx="0" cy="0"/>
        </a:xfrm>
      </p:grpSpPr>
      <p:sp>
        <p:nvSpPr>
          <p:cNvPr id="13"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73966"/>
            <a:ext cx="10515600" cy="1054100"/>
          </a:xfrm>
          <a:prstGeom prst="rect">
            <a:avLst/>
          </a:prstGeom>
        </p:spPr>
        <p:txBody>
          <a:bodyPr vert="horz" lIns="91440" tIns="45720" rIns="91440" bIns="45720" rtlCol="0" anchor="ctr">
            <a:normAutofit/>
          </a:bodyPr>
          <a:lstStyle/>
          <a:p>
            <a:r>
              <a:rPr lang="nb-NO"/>
              <a:t>Klikk for å redigere tittelstil</a:t>
            </a:r>
            <a:endParaRPr lang="nb-NO" dirty="0"/>
          </a:p>
        </p:txBody>
      </p:sp>
      <p:sp>
        <p:nvSpPr>
          <p:cNvPr id="12" name="Plassholder for bilde 8">
            <a:extLst>
              <a:ext uri="{FF2B5EF4-FFF2-40B4-BE49-F238E27FC236}">
                <a16:creationId xmlns:a16="http://schemas.microsoft.com/office/drawing/2014/main" id="{91C49AE3-5B04-3248-AB85-890B9E9B947D}"/>
              </a:ext>
            </a:extLst>
          </p:cNvPr>
          <p:cNvSpPr>
            <a:spLocks noGrp="1"/>
          </p:cNvSpPr>
          <p:nvPr>
            <p:ph type="pic" sz="quarter" idx="13"/>
          </p:nvPr>
        </p:nvSpPr>
        <p:spPr>
          <a:xfrm>
            <a:off x="7400925" y="1873662"/>
            <a:ext cx="3952875" cy="3564392"/>
          </a:xfrm>
        </p:spPr>
        <p:txBody>
          <a:bodyPr/>
          <a:lstStyle/>
          <a:p>
            <a:r>
              <a:rPr lang="nb-NO"/>
              <a:t>Klikk på ikonet for å legge til et bilde</a:t>
            </a:r>
            <a:endParaRPr lang="nb-NO" dirty="0"/>
          </a:p>
        </p:txBody>
      </p:sp>
      <p:sp>
        <p:nvSpPr>
          <p:cNvPr id="14" name="Plassholder for innhold 3"/>
          <p:cNvSpPr>
            <a:spLocks noGrp="1"/>
          </p:cNvSpPr>
          <p:nvPr>
            <p:ph sz="quarter" idx="15"/>
          </p:nvPr>
        </p:nvSpPr>
        <p:spPr>
          <a:xfrm>
            <a:off x="838200" y="1873662"/>
            <a:ext cx="6296025" cy="3557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1806015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hold 2 spalter 3">
    <p:spTree>
      <p:nvGrpSpPr>
        <p:cNvPr id="1" name=""/>
        <p:cNvGrpSpPr/>
        <p:nvPr/>
      </p:nvGrpSpPr>
      <p:grpSpPr>
        <a:xfrm>
          <a:off x="0" y="0"/>
          <a:ext cx="0" cy="0"/>
          <a:chOff x="0" y="0"/>
          <a:chExt cx="0" cy="0"/>
        </a:xfrm>
      </p:grpSpPr>
      <p:sp>
        <p:nvSpPr>
          <p:cNvPr id="11"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92439"/>
            <a:ext cx="10515600" cy="1054100"/>
          </a:xfrm>
          <a:prstGeom prst="rect">
            <a:avLst/>
          </a:prstGeom>
        </p:spPr>
        <p:txBody>
          <a:bodyPr vert="horz" lIns="91440" tIns="45720" rIns="91440" bIns="45720" rtlCol="0" anchor="ctr">
            <a:normAutofit/>
          </a:bodyPr>
          <a:lstStyle/>
          <a:p>
            <a:r>
              <a:rPr lang="nb-NO"/>
              <a:t>Klikk for å redigere tittelstil</a:t>
            </a:r>
            <a:endParaRPr lang="nb-NO" dirty="0"/>
          </a:p>
        </p:txBody>
      </p:sp>
      <p:sp>
        <p:nvSpPr>
          <p:cNvPr id="13" name="Plassholder for innhold 3"/>
          <p:cNvSpPr>
            <a:spLocks noGrp="1"/>
          </p:cNvSpPr>
          <p:nvPr>
            <p:ph sz="quarter" idx="15" hasCustomPrompt="1"/>
          </p:nvPr>
        </p:nvSpPr>
        <p:spPr>
          <a:xfrm>
            <a:off x="6232850" y="1892135"/>
            <a:ext cx="5120950" cy="3557588"/>
          </a:xfrm>
        </p:spPr>
        <p:txBody>
          <a:bodyPr/>
          <a:lstStyle/>
          <a:p>
            <a:pPr lvl="0"/>
            <a:r>
              <a:rPr lang="nb-NO" dirty="0"/>
              <a:t>Rediger tekststiler i malen</a:t>
            </a:r>
          </a:p>
          <a:p>
            <a:pPr lvl="1"/>
            <a:r>
              <a:rPr lang="nb-NO" dirty="0"/>
              <a:t>Andre nivå</a:t>
            </a:r>
          </a:p>
          <a:p>
            <a:pPr lvl="2"/>
            <a:r>
              <a:rPr lang="nb-NO" dirty="0" err="1"/>
              <a:t>redje</a:t>
            </a:r>
            <a:r>
              <a:rPr lang="nb-NO" dirty="0"/>
              <a:t> nivå</a:t>
            </a:r>
          </a:p>
          <a:p>
            <a:pPr lvl="3"/>
            <a:r>
              <a:rPr lang="nb-NO" dirty="0"/>
              <a:t>Fjerde nivå</a:t>
            </a:r>
          </a:p>
          <a:p>
            <a:pPr lvl="4"/>
            <a:r>
              <a:rPr lang="nb-NO" dirty="0"/>
              <a:t>Femte nivå</a:t>
            </a:r>
          </a:p>
        </p:txBody>
      </p:sp>
      <p:sp>
        <p:nvSpPr>
          <p:cNvPr id="6" name="Plassholder for innhold 3">
            <a:extLst>
              <a:ext uri="{FF2B5EF4-FFF2-40B4-BE49-F238E27FC236}">
                <a16:creationId xmlns:a16="http://schemas.microsoft.com/office/drawing/2014/main" id="{6A173FF9-9E7D-4D6F-9FC8-7799B690E327}"/>
              </a:ext>
            </a:extLst>
          </p:cNvPr>
          <p:cNvSpPr>
            <a:spLocks noGrp="1"/>
          </p:cNvSpPr>
          <p:nvPr>
            <p:ph sz="quarter" idx="16"/>
          </p:nvPr>
        </p:nvSpPr>
        <p:spPr>
          <a:xfrm>
            <a:off x="838199" y="1892135"/>
            <a:ext cx="5120951" cy="3557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3263138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nhold 3 spalter">
    <p:spTree>
      <p:nvGrpSpPr>
        <p:cNvPr id="1" name=""/>
        <p:cNvGrpSpPr/>
        <p:nvPr/>
      </p:nvGrpSpPr>
      <p:grpSpPr>
        <a:xfrm>
          <a:off x="0" y="0"/>
          <a:ext cx="0" cy="0"/>
          <a:chOff x="0" y="0"/>
          <a:chExt cx="0" cy="0"/>
        </a:xfrm>
      </p:grpSpPr>
      <p:sp>
        <p:nvSpPr>
          <p:cNvPr id="29" name="Plassholder for bilde 28">
            <a:extLst>
              <a:ext uri="{FF2B5EF4-FFF2-40B4-BE49-F238E27FC236}">
                <a16:creationId xmlns:a16="http://schemas.microsoft.com/office/drawing/2014/main" id="{9D901454-00EF-F941-9DEF-C912F468EC11}"/>
              </a:ext>
            </a:extLst>
          </p:cNvPr>
          <p:cNvSpPr>
            <a:spLocks noGrp="1"/>
          </p:cNvSpPr>
          <p:nvPr>
            <p:ph type="pic" sz="quarter" idx="15"/>
          </p:nvPr>
        </p:nvSpPr>
        <p:spPr>
          <a:xfrm>
            <a:off x="670931" y="764163"/>
            <a:ext cx="2894012" cy="2962273"/>
          </a:xfrm>
        </p:spPr>
        <p:txBody>
          <a:bodyPr/>
          <a:lstStyle/>
          <a:p>
            <a:r>
              <a:rPr lang="nb-NO"/>
              <a:t>Klikk på ikonet for å legge til et bilde</a:t>
            </a:r>
          </a:p>
        </p:txBody>
      </p:sp>
      <p:sp>
        <p:nvSpPr>
          <p:cNvPr id="25" name="Plassholder for tekst 24">
            <a:extLst>
              <a:ext uri="{FF2B5EF4-FFF2-40B4-BE49-F238E27FC236}">
                <a16:creationId xmlns:a16="http://schemas.microsoft.com/office/drawing/2014/main" id="{3209E090-8181-0247-8175-FD2288F857F9}"/>
              </a:ext>
            </a:extLst>
          </p:cNvPr>
          <p:cNvSpPr>
            <a:spLocks noGrp="1"/>
          </p:cNvSpPr>
          <p:nvPr>
            <p:ph type="body" sz="quarter" idx="12"/>
          </p:nvPr>
        </p:nvSpPr>
        <p:spPr>
          <a:xfrm>
            <a:off x="671652" y="3756602"/>
            <a:ext cx="2894012" cy="436563"/>
          </a:xfrm>
        </p:spPr>
        <p:txBody>
          <a:bodyPr>
            <a:noAutofit/>
          </a:bodyPr>
          <a:lstStyle>
            <a:lvl1pPr marL="0" indent="0" algn="ctr">
              <a:buNone/>
              <a:defRPr sz="1800" b="1"/>
            </a:lvl1pPr>
          </a:lstStyle>
          <a:p>
            <a:pPr lvl="0"/>
            <a:r>
              <a:rPr lang="nb-NO"/>
              <a:t>Klikk for å redigere tekststiler i malen</a:t>
            </a:r>
          </a:p>
        </p:txBody>
      </p:sp>
      <p:sp>
        <p:nvSpPr>
          <p:cNvPr id="3" name="Plassholder for innhold 2">
            <a:extLst>
              <a:ext uri="{FF2B5EF4-FFF2-40B4-BE49-F238E27FC236}">
                <a16:creationId xmlns:a16="http://schemas.microsoft.com/office/drawing/2014/main" id="{BCBCA700-E822-8546-BA53-CAD381523565}"/>
              </a:ext>
            </a:extLst>
          </p:cNvPr>
          <p:cNvSpPr>
            <a:spLocks noGrp="1"/>
          </p:cNvSpPr>
          <p:nvPr>
            <p:ph idx="1"/>
          </p:nvPr>
        </p:nvSpPr>
        <p:spPr>
          <a:xfrm>
            <a:off x="671652" y="4192876"/>
            <a:ext cx="2893291" cy="1122363"/>
          </a:xfrm>
        </p:spPr>
        <p:txBody>
          <a:bodyPr>
            <a:normAutofit/>
          </a:bodyPr>
          <a:lstStyle>
            <a:lvl1pPr marL="0" indent="0" algn="ctr">
              <a:buNone/>
              <a:defRPr sz="1600"/>
            </a:lvl1pPr>
          </a:lstStyle>
          <a:p>
            <a:pPr lvl="0"/>
            <a:r>
              <a:rPr lang="nb-NO"/>
              <a:t>Klikk for å redigere tekststiler i malen</a:t>
            </a:r>
          </a:p>
        </p:txBody>
      </p:sp>
      <p:sp>
        <p:nvSpPr>
          <p:cNvPr id="30" name="Plassholder for bilde 28">
            <a:extLst>
              <a:ext uri="{FF2B5EF4-FFF2-40B4-BE49-F238E27FC236}">
                <a16:creationId xmlns:a16="http://schemas.microsoft.com/office/drawing/2014/main" id="{20746FCF-CD86-9E40-8268-311A3B27A9AB}"/>
              </a:ext>
            </a:extLst>
          </p:cNvPr>
          <p:cNvSpPr>
            <a:spLocks noGrp="1"/>
          </p:cNvSpPr>
          <p:nvPr>
            <p:ph type="pic" sz="quarter" idx="16"/>
          </p:nvPr>
        </p:nvSpPr>
        <p:spPr>
          <a:xfrm>
            <a:off x="4648702" y="794039"/>
            <a:ext cx="2894012" cy="2962273"/>
          </a:xfrm>
        </p:spPr>
        <p:txBody>
          <a:bodyPr/>
          <a:lstStyle/>
          <a:p>
            <a:r>
              <a:rPr lang="nb-NO"/>
              <a:t>Klikk på ikonet for å legge til et bilde</a:t>
            </a:r>
          </a:p>
        </p:txBody>
      </p:sp>
      <p:sp>
        <p:nvSpPr>
          <p:cNvPr id="26" name="Plassholder for tekst 24">
            <a:extLst>
              <a:ext uri="{FF2B5EF4-FFF2-40B4-BE49-F238E27FC236}">
                <a16:creationId xmlns:a16="http://schemas.microsoft.com/office/drawing/2014/main" id="{B3DDC085-2F7A-1941-9FC5-0F891B6971EC}"/>
              </a:ext>
            </a:extLst>
          </p:cNvPr>
          <p:cNvSpPr>
            <a:spLocks noGrp="1"/>
          </p:cNvSpPr>
          <p:nvPr>
            <p:ph type="body" sz="quarter" idx="13"/>
          </p:nvPr>
        </p:nvSpPr>
        <p:spPr>
          <a:xfrm>
            <a:off x="4648702" y="3756313"/>
            <a:ext cx="2894012" cy="436563"/>
          </a:xfrm>
        </p:spPr>
        <p:txBody>
          <a:bodyPr>
            <a:noAutofit/>
          </a:bodyPr>
          <a:lstStyle>
            <a:lvl1pPr marL="0" indent="0" algn="ctr">
              <a:buNone/>
              <a:defRPr sz="1800" b="1"/>
            </a:lvl1pPr>
          </a:lstStyle>
          <a:p>
            <a:pPr lvl="0"/>
            <a:r>
              <a:rPr lang="nb-NO"/>
              <a:t>Klikk for å redigere tekststiler i malen</a:t>
            </a:r>
          </a:p>
        </p:txBody>
      </p:sp>
      <p:sp>
        <p:nvSpPr>
          <p:cNvPr id="18" name="Plassholder for tekst 17">
            <a:extLst>
              <a:ext uri="{FF2B5EF4-FFF2-40B4-BE49-F238E27FC236}">
                <a16:creationId xmlns:a16="http://schemas.microsoft.com/office/drawing/2014/main" id="{24768D3A-B4C6-4846-93C7-5FD37A32839B}"/>
              </a:ext>
            </a:extLst>
          </p:cNvPr>
          <p:cNvSpPr>
            <a:spLocks noGrp="1"/>
          </p:cNvSpPr>
          <p:nvPr>
            <p:ph type="body" sz="quarter" idx="10"/>
          </p:nvPr>
        </p:nvSpPr>
        <p:spPr>
          <a:xfrm>
            <a:off x="4648702" y="4206586"/>
            <a:ext cx="2894012" cy="1122362"/>
          </a:xfrm>
        </p:spPr>
        <p:txBody>
          <a:bodyPr>
            <a:noAutofit/>
          </a:bodyPr>
          <a:lstStyle>
            <a:lvl1pPr marL="0" indent="0" algn="ctr">
              <a:buNone/>
              <a:defRPr sz="1600"/>
            </a:lvl1pPr>
          </a:lstStyle>
          <a:p>
            <a:pPr lvl="0"/>
            <a:r>
              <a:rPr lang="nb-NO"/>
              <a:t>Klikk for å redigere tekststiler i malen</a:t>
            </a:r>
          </a:p>
        </p:txBody>
      </p:sp>
      <p:sp>
        <p:nvSpPr>
          <p:cNvPr id="31" name="Plassholder for bilde 28">
            <a:extLst>
              <a:ext uri="{FF2B5EF4-FFF2-40B4-BE49-F238E27FC236}">
                <a16:creationId xmlns:a16="http://schemas.microsoft.com/office/drawing/2014/main" id="{0BDCBDE5-9EC4-1F42-A694-F170EEB596E1}"/>
              </a:ext>
            </a:extLst>
          </p:cNvPr>
          <p:cNvSpPr>
            <a:spLocks noGrp="1"/>
          </p:cNvSpPr>
          <p:nvPr>
            <p:ph type="pic" sz="quarter" idx="17"/>
          </p:nvPr>
        </p:nvSpPr>
        <p:spPr>
          <a:xfrm>
            <a:off x="8626182" y="789564"/>
            <a:ext cx="2894012" cy="2962273"/>
          </a:xfrm>
        </p:spPr>
        <p:txBody>
          <a:bodyPr/>
          <a:lstStyle/>
          <a:p>
            <a:r>
              <a:rPr lang="nb-NO"/>
              <a:t>Klikk på ikonet for å legge til et bilde</a:t>
            </a:r>
          </a:p>
        </p:txBody>
      </p:sp>
      <p:sp>
        <p:nvSpPr>
          <p:cNvPr id="27" name="Plassholder for tekst 24">
            <a:extLst>
              <a:ext uri="{FF2B5EF4-FFF2-40B4-BE49-F238E27FC236}">
                <a16:creationId xmlns:a16="http://schemas.microsoft.com/office/drawing/2014/main" id="{D12C300D-76CB-DE4E-AB53-CF4F3A56A6F7}"/>
              </a:ext>
            </a:extLst>
          </p:cNvPr>
          <p:cNvSpPr>
            <a:spLocks noGrp="1"/>
          </p:cNvSpPr>
          <p:nvPr>
            <p:ph type="body" sz="quarter" idx="14"/>
          </p:nvPr>
        </p:nvSpPr>
        <p:spPr>
          <a:xfrm>
            <a:off x="8626182" y="3756312"/>
            <a:ext cx="2894012" cy="436563"/>
          </a:xfrm>
        </p:spPr>
        <p:txBody>
          <a:bodyPr>
            <a:noAutofit/>
          </a:bodyPr>
          <a:lstStyle>
            <a:lvl1pPr marL="0" indent="0" algn="ctr">
              <a:buNone/>
              <a:defRPr sz="1800" b="1"/>
            </a:lvl1pPr>
          </a:lstStyle>
          <a:p>
            <a:pPr lvl="0"/>
            <a:r>
              <a:rPr lang="nb-NO"/>
              <a:t>Klikk for å redigere tekststiler i malen</a:t>
            </a:r>
          </a:p>
        </p:txBody>
      </p:sp>
      <p:sp>
        <p:nvSpPr>
          <p:cNvPr id="20" name="Plassholder for tekst 19">
            <a:extLst>
              <a:ext uri="{FF2B5EF4-FFF2-40B4-BE49-F238E27FC236}">
                <a16:creationId xmlns:a16="http://schemas.microsoft.com/office/drawing/2014/main" id="{1C6F9580-4146-5B4D-9F2D-B0FE9E7AD5A2}"/>
              </a:ext>
            </a:extLst>
          </p:cNvPr>
          <p:cNvSpPr>
            <a:spLocks noGrp="1"/>
          </p:cNvSpPr>
          <p:nvPr>
            <p:ph type="body" sz="quarter" idx="11"/>
          </p:nvPr>
        </p:nvSpPr>
        <p:spPr>
          <a:xfrm>
            <a:off x="8626473" y="4197350"/>
            <a:ext cx="2894013" cy="1122362"/>
          </a:xfrm>
        </p:spPr>
        <p:txBody>
          <a:bodyPr>
            <a:noAutofit/>
          </a:bodyPr>
          <a:lstStyle>
            <a:lvl1pPr marL="0" indent="0" algn="ctr">
              <a:buNone/>
              <a:defRPr sz="1600"/>
            </a:lvl1pPr>
          </a:lstStyle>
          <a:p>
            <a:pPr lvl="0"/>
            <a:r>
              <a:rPr lang="nb-NO"/>
              <a:t>Klikk for å redigere tekststiler i malen</a:t>
            </a:r>
          </a:p>
        </p:txBody>
      </p:sp>
    </p:spTree>
    <p:extLst>
      <p:ext uri="{BB962C8B-B14F-4D97-AF65-F5344CB8AC3E}">
        <p14:creationId xmlns:p14="http://schemas.microsoft.com/office/powerpoint/2010/main" val="638687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gendefinert oppsett">
    <p:spTree>
      <p:nvGrpSpPr>
        <p:cNvPr id="1" name=""/>
        <p:cNvGrpSpPr/>
        <p:nvPr/>
      </p:nvGrpSpPr>
      <p:grpSpPr>
        <a:xfrm>
          <a:off x="0" y="0"/>
          <a:ext cx="0" cy="0"/>
          <a:chOff x="0" y="0"/>
          <a:chExt cx="0" cy="0"/>
        </a:xfrm>
      </p:grpSpPr>
      <p:sp>
        <p:nvSpPr>
          <p:cNvPr id="4" name="Plassholder for bilde 3"/>
          <p:cNvSpPr>
            <a:spLocks noGrp="1"/>
          </p:cNvSpPr>
          <p:nvPr>
            <p:ph type="pic" sz="quarter" idx="10"/>
          </p:nvPr>
        </p:nvSpPr>
        <p:spPr>
          <a:xfrm>
            <a:off x="0" y="0"/>
            <a:ext cx="12192000" cy="5943599"/>
          </a:xfrm>
        </p:spPr>
        <p:txBody>
          <a:bodyPr/>
          <a:lstStyle/>
          <a:p>
            <a:r>
              <a:rPr lang="nb-NO"/>
              <a:t>Klikk på ikonet for å legge til et bilde</a:t>
            </a:r>
          </a:p>
        </p:txBody>
      </p:sp>
    </p:spTree>
    <p:extLst>
      <p:ext uri="{BB962C8B-B14F-4D97-AF65-F5344CB8AC3E}">
        <p14:creationId xmlns:p14="http://schemas.microsoft.com/office/powerpoint/2010/main" val="2757063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lysbilde 2">
    <p:spTree>
      <p:nvGrpSpPr>
        <p:cNvPr id="1" name=""/>
        <p:cNvGrpSpPr/>
        <p:nvPr/>
      </p:nvGrpSpPr>
      <p:grpSpPr>
        <a:xfrm>
          <a:off x="0" y="0"/>
          <a:ext cx="0" cy="0"/>
          <a:chOff x="0" y="0"/>
          <a:chExt cx="0" cy="0"/>
        </a:xfrm>
      </p:grpSpPr>
      <p:sp>
        <p:nvSpPr>
          <p:cNvPr id="6" name="Rektangel 5">
            <a:extLst>
              <a:ext uri="{C183D7F6-B498-43B3-948B-1728B52AA6E4}">
                <adec:decorative xmlns:adec="http://schemas.microsoft.com/office/drawing/2017/decorative" val="1"/>
              </a:ext>
            </a:extLst>
          </p:cNvPr>
          <p:cNvSpPr/>
          <p:nvPr userDrawn="1"/>
        </p:nvSpPr>
        <p:spPr>
          <a:xfrm>
            <a:off x="0" y="0"/>
            <a:ext cx="12192000" cy="6857999"/>
          </a:xfrm>
          <a:prstGeom prst="rect">
            <a:avLst/>
          </a:prstGeom>
          <a:solidFill>
            <a:srgbClr val="00574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3" name="Bilde 2" descr="Innlandet fylkeskommune, logo">
            <a:extLst>
              <a:ext uri="{FF2B5EF4-FFF2-40B4-BE49-F238E27FC236}">
                <a16:creationId xmlns:a16="http://schemas.microsoft.com/office/drawing/2014/main" id="{2B608A84-4715-4F48-B249-2305DA85366C}"/>
              </a:ext>
            </a:extLst>
          </p:cNvPr>
          <p:cNvPicPr>
            <a:picLocks noChangeAspect="1"/>
          </p:cNvPicPr>
          <p:nvPr userDrawn="1"/>
        </p:nvPicPr>
        <p:blipFill>
          <a:blip r:embed="rId2"/>
          <a:stretch>
            <a:fillRect/>
          </a:stretch>
        </p:blipFill>
        <p:spPr>
          <a:xfrm>
            <a:off x="3965402" y="1313187"/>
            <a:ext cx="4261196" cy="3552403"/>
          </a:xfrm>
          <a:prstGeom prst="rect">
            <a:avLst/>
          </a:prstGeom>
        </p:spPr>
      </p:pic>
      <p:pic>
        <p:nvPicPr>
          <p:cNvPr id="4" name="Bilde 3">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865590"/>
            <a:ext cx="3448050" cy="1992409"/>
          </a:xfrm>
          <a:prstGeom prst="rect">
            <a:avLst/>
          </a:prstGeom>
        </p:spPr>
      </p:pic>
    </p:spTree>
    <p:extLst>
      <p:ext uri="{BB962C8B-B14F-4D97-AF65-F5344CB8AC3E}">
        <p14:creationId xmlns:p14="http://schemas.microsoft.com/office/powerpoint/2010/main" val="335239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05EE7753-7937-2848-86A7-8DF6CFBEDE89}"/>
              </a:ext>
            </a:extLst>
          </p:cNvPr>
          <p:cNvSpPr>
            <a:spLocks noGrp="1"/>
          </p:cNvSpPr>
          <p:nvPr>
            <p:ph type="title"/>
          </p:nvPr>
        </p:nvSpPr>
        <p:spPr>
          <a:xfrm>
            <a:off x="838200" y="622004"/>
            <a:ext cx="10515600" cy="105410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a:extLst>
              <a:ext uri="{FF2B5EF4-FFF2-40B4-BE49-F238E27FC236}">
                <a16:creationId xmlns:a16="http://schemas.microsoft.com/office/drawing/2014/main" id="{494CCE55-90BB-6640-8F42-8512B2E6BDDD}"/>
              </a:ext>
            </a:extLst>
          </p:cNvPr>
          <p:cNvSpPr>
            <a:spLocks noGrp="1"/>
          </p:cNvSpPr>
          <p:nvPr>
            <p:ph type="body" idx="1"/>
          </p:nvPr>
        </p:nvSpPr>
        <p:spPr>
          <a:xfrm>
            <a:off x="838200" y="1821700"/>
            <a:ext cx="10515600" cy="3564392"/>
          </a:xfrm>
          <a:prstGeom prst="rect">
            <a:avLst/>
          </a:prstGeom>
        </p:spPr>
        <p:txBody>
          <a:bodyPr vert="horz" lIns="91440" tIns="45720" rIns="91440" bIns="45720" rtlCol="0">
            <a:normAutofit/>
          </a:bodyPr>
          <a:lstStyle/>
          <a:p>
            <a:r>
              <a:rPr lang="nb-NO" dirty="0"/>
              <a:t>Rediger tekststiler i malen
Andre nivå
Tredje nivå
Fjerde nivå
Femte nivå</a:t>
            </a:r>
          </a:p>
        </p:txBody>
      </p:sp>
      <p:sp>
        <p:nvSpPr>
          <p:cNvPr id="5" name="Rektangel 4">
            <a:extLst>
              <a:ext uri="{C183D7F6-B498-43B3-948B-1728B52AA6E4}">
                <adec:decorative xmlns:adec="http://schemas.microsoft.com/office/drawing/2017/decorative" val="1"/>
              </a:ext>
            </a:extLst>
          </p:cNvPr>
          <p:cNvSpPr/>
          <p:nvPr userDrawn="1"/>
        </p:nvSpPr>
        <p:spPr>
          <a:xfrm>
            <a:off x="0" y="5952680"/>
            <a:ext cx="12192000" cy="914556"/>
          </a:xfrm>
          <a:prstGeom prst="rect">
            <a:avLst/>
          </a:prstGeom>
          <a:solidFill>
            <a:srgbClr val="0057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7" name="Bilde 6" descr="Innlandet fylkeskommune, logo"/>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33349" y="6019199"/>
            <a:ext cx="2009775" cy="819462"/>
          </a:xfrm>
          <a:prstGeom prst="rect">
            <a:avLst/>
          </a:prstGeom>
        </p:spPr>
      </p:pic>
    </p:spTree>
    <p:extLst>
      <p:ext uri="{BB962C8B-B14F-4D97-AF65-F5344CB8AC3E}">
        <p14:creationId xmlns:p14="http://schemas.microsoft.com/office/powerpoint/2010/main" val="3747320677"/>
      </p:ext>
    </p:extLst>
  </p:cSld>
  <p:clrMap bg1="lt1" tx1="dk1" bg2="lt2" tx2="dk2" accent1="accent1" accent2="accent2" accent3="accent3" accent4="accent4" accent5="accent5" accent6="accent6" hlink="hlink" folHlink="folHlink"/>
  <p:sldLayoutIdLst>
    <p:sldLayoutId id="2147483649" r:id="rId1"/>
    <p:sldLayoutId id="2147483669" r:id="rId2"/>
    <p:sldLayoutId id="2147483671" r:id="rId3"/>
    <p:sldLayoutId id="2147483672" r:id="rId4"/>
    <p:sldLayoutId id="2147483674" r:id="rId5"/>
    <p:sldLayoutId id="2147483670" r:id="rId6"/>
    <p:sldLayoutId id="2147483673" r:id="rId7"/>
    <p:sldLayoutId id="2147483661" r:id="rId8"/>
  </p:sldLayoutIdLst>
  <p:hf sldNum="0" hdr="0" ftr="0"/>
  <p:txStyles>
    <p:titleStyle>
      <a:lvl1pPr algn="l" defTabSz="914400" rtl="0" eaLnBrk="1" latinLnBrk="0" hangingPunct="1">
        <a:lnSpc>
          <a:spcPct val="90000"/>
        </a:lnSpc>
        <a:spcBef>
          <a:spcPct val="0"/>
        </a:spcBef>
        <a:buNone/>
        <a:defRPr sz="4000" b="1" kern="1200">
          <a:solidFill>
            <a:srgbClr val="00574F"/>
          </a:solidFill>
          <a:latin typeface="Roboto" panose="02000000000000000000" pitchFamily="2" charset="0"/>
          <a:ea typeface="Roboto" panose="02000000000000000000" pitchFamily="2" charset="0"/>
          <a:cs typeface="Arial" panose="020B0604020202020204" pitchFamily="34" charset="0"/>
        </a:defRPr>
      </a:lvl1pPr>
    </p:titleStyle>
    <p:bodyStyle>
      <a:lvl1pPr marL="228600" indent="-228600" algn="l" defTabSz="914400" rtl="0" eaLnBrk="1" latinLnBrk="0" hangingPunct="1">
        <a:lnSpc>
          <a:spcPct val="100000"/>
        </a:lnSpc>
        <a:spcBef>
          <a:spcPts val="1000"/>
        </a:spcBef>
        <a:buClr>
          <a:srgbClr val="00574F"/>
        </a:buClr>
        <a:buSzPct val="130000"/>
        <a:buFont typeface="Arial" panose="020B0604020202020204" pitchFamily="34" charset="0"/>
        <a:buChar char="•"/>
        <a:defRPr sz="2800" kern="1200">
          <a:solidFill>
            <a:schemeClr val="tx1"/>
          </a:solidFill>
          <a:latin typeface="Roboto" panose="02000000000000000000" pitchFamily="2" charset="0"/>
          <a:ea typeface="Roboto" panose="02000000000000000000" pitchFamily="2"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1932185"/>
            <a:ext cx="10515600" cy="1054100"/>
          </a:xfrm>
        </p:spPr>
        <p:txBody>
          <a:bodyPr/>
          <a:lstStyle/>
          <a:p>
            <a:r>
              <a:rPr lang="nb-NO" dirty="0"/>
              <a:t>Ny internasjonal samhandlingsplan</a:t>
            </a:r>
          </a:p>
        </p:txBody>
      </p:sp>
      <p:sp>
        <p:nvSpPr>
          <p:cNvPr id="3" name="Plassholder for tekst 2"/>
          <p:cNvSpPr>
            <a:spLocks noGrp="1"/>
          </p:cNvSpPr>
          <p:nvPr>
            <p:ph type="body" sz="quarter" idx="10"/>
          </p:nvPr>
        </p:nvSpPr>
        <p:spPr>
          <a:xfrm>
            <a:off x="838200" y="3275210"/>
            <a:ext cx="10515600" cy="1250950"/>
          </a:xfrm>
        </p:spPr>
        <p:txBody>
          <a:bodyPr/>
          <a:lstStyle/>
          <a:p>
            <a:pPr marL="0" indent="0">
              <a:buNone/>
            </a:pPr>
            <a:r>
              <a:rPr lang="nb-NO" dirty="0"/>
              <a:t>Turid Wulff Knutsen</a:t>
            </a:r>
          </a:p>
          <a:p>
            <a:pPr marL="0" indent="0">
              <a:buNone/>
            </a:pPr>
            <a:r>
              <a:rPr lang="nb-NO" dirty="0"/>
              <a:t>Senior EU-rådgiver</a:t>
            </a:r>
          </a:p>
        </p:txBody>
      </p:sp>
    </p:spTree>
    <p:extLst>
      <p:ext uri="{BB962C8B-B14F-4D97-AF65-F5344CB8AC3E}">
        <p14:creationId xmlns:p14="http://schemas.microsoft.com/office/powerpoint/2010/main" val="3848985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69C19E3-6DAC-1556-CB7B-17D358EE55CF}"/>
              </a:ext>
            </a:extLst>
          </p:cNvPr>
          <p:cNvSpPr>
            <a:spLocks noGrp="1"/>
          </p:cNvSpPr>
          <p:nvPr>
            <p:ph type="title"/>
          </p:nvPr>
        </p:nvSpPr>
        <p:spPr/>
        <p:txBody>
          <a:bodyPr/>
          <a:lstStyle/>
          <a:p>
            <a:endParaRPr lang="nb-NO"/>
          </a:p>
        </p:txBody>
      </p:sp>
      <p:sp>
        <p:nvSpPr>
          <p:cNvPr id="3" name="Plassholder for tekst 2">
            <a:extLst>
              <a:ext uri="{FF2B5EF4-FFF2-40B4-BE49-F238E27FC236}">
                <a16:creationId xmlns:a16="http://schemas.microsoft.com/office/drawing/2014/main" id="{CC3780AA-DDE9-2D14-04CF-8BC8E5D4A47E}"/>
              </a:ext>
            </a:extLst>
          </p:cNvPr>
          <p:cNvSpPr>
            <a:spLocks noGrp="1"/>
          </p:cNvSpPr>
          <p:nvPr>
            <p:ph type="body" sz="quarter" idx="10"/>
          </p:nvPr>
        </p:nvSpPr>
        <p:spPr/>
        <p:txBody>
          <a:bodyPr/>
          <a:lstStyle/>
          <a:p>
            <a:pPr marL="0" indent="0" algn="ctr">
              <a:buNone/>
            </a:pPr>
            <a:r>
              <a:rPr lang="nb-NO" sz="4000" b="1" dirty="0"/>
              <a:t>Spørsmål?</a:t>
            </a:r>
          </a:p>
          <a:p>
            <a:pPr algn="ctr"/>
            <a:endParaRPr lang="nb-NO" sz="4000" b="1" dirty="0"/>
          </a:p>
          <a:p>
            <a:pPr marL="0" indent="0" algn="ctr">
              <a:buNone/>
            </a:pPr>
            <a:r>
              <a:rPr lang="nb-NO" sz="4000" b="1" dirty="0"/>
              <a:t>Takk for meg! </a:t>
            </a:r>
            <a:r>
              <a:rPr lang="nb-NO" sz="4000" b="1" dirty="0">
                <a:sym typeface="Wingdings" panose="05000000000000000000" pitchFamily="2" charset="2"/>
              </a:rPr>
              <a:t></a:t>
            </a:r>
            <a:endParaRPr lang="nb-NO" b="1" dirty="0"/>
          </a:p>
        </p:txBody>
      </p:sp>
    </p:spTree>
    <p:extLst>
      <p:ext uri="{BB962C8B-B14F-4D97-AF65-F5344CB8AC3E}">
        <p14:creationId xmlns:p14="http://schemas.microsoft.com/office/powerpoint/2010/main" val="3503763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AFC485-7A42-4EFE-4F66-02FBB5C798CB}"/>
              </a:ext>
            </a:extLst>
          </p:cNvPr>
          <p:cNvSpPr>
            <a:spLocks noGrp="1"/>
          </p:cNvSpPr>
          <p:nvPr>
            <p:ph type="title"/>
          </p:nvPr>
        </p:nvSpPr>
        <p:spPr/>
        <p:txBody>
          <a:bodyPr/>
          <a:lstStyle/>
          <a:p>
            <a:r>
              <a:rPr lang="nb-NO" dirty="0"/>
              <a:t>Forbehold:</a:t>
            </a:r>
          </a:p>
        </p:txBody>
      </p:sp>
      <p:sp>
        <p:nvSpPr>
          <p:cNvPr id="3" name="Plassholder for tekst 2">
            <a:extLst>
              <a:ext uri="{FF2B5EF4-FFF2-40B4-BE49-F238E27FC236}">
                <a16:creationId xmlns:a16="http://schemas.microsoft.com/office/drawing/2014/main" id="{572564AC-BE40-AC8E-E5C6-957F42B8B654}"/>
              </a:ext>
            </a:extLst>
          </p:cNvPr>
          <p:cNvSpPr>
            <a:spLocks noGrp="1"/>
          </p:cNvSpPr>
          <p:nvPr>
            <p:ph type="body" sz="quarter" idx="10"/>
          </p:nvPr>
        </p:nvSpPr>
        <p:spPr/>
        <p:txBody>
          <a:bodyPr/>
          <a:lstStyle/>
          <a:p>
            <a:r>
              <a:rPr lang="nb-NO" b="1" dirty="0"/>
              <a:t>Planen er under utarbeidelse og er ikke vedtatt politisk ennå – ha </a:t>
            </a:r>
            <a:r>
              <a:rPr lang="nb-NO" b="1" dirty="0" err="1"/>
              <a:t>dét</a:t>
            </a:r>
            <a:r>
              <a:rPr lang="nb-NO" b="1" dirty="0"/>
              <a:t> i mente!</a:t>
            </a:r>
          </a:p>
          <a:p>
            <a:pPr marL="0" indent="0">
              <a:buNone/>
            </a:pPr>
            <a:endParaRPr lang="nb-NO" b="1" dirty="0"/>
          </a:p>
          <a:p>
            <a:r>
              <a:rPr lang="nb-NO" b="1" dirty="0"/>
              <a:t>Vedtas trolig før sommeren</a:t>
            </a:r>
          </a:p>
          <a:p>
            <a:endParaRPr lang="nb-NO" dirty="0"/>
          </a:p>
        </p:txBody>
      </p:sp>
    </p:spTree>
    <p:extLst>
      <p:ext uri="{BB962C8B-B14F-4D97-AF65-F5344CB8AC3E}">
        <p14:creationId xmlns:p14="http://schemas.microsoft.com/office/powerpoint/2010/main" val="71767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F1D3F4C-3F2B-F080-5146-85738F367E47}"/>
              </a:ext>
            </a:extLst>
          </p:cNvPr>
          <p:cNvSpPr>
            <a:spLocks noGrp="1"/>
          </p:cNvSpPr>
          <p:nvPr>
            <p:ph type="title"/>
          </p:nvPr>
        </p:nvSpPr>
        <p:spPr/>
        <p:txBody>
          <a:bodyPr/>
          <a:lstStyle/>
          <a:p>
            <a:r>
              <a:rPr lang="nb-NO" dirty="0"/>
              <a:t>Overordnede grep</a:t>
            </a:r>
          </a:p>
        </p:txBody>
      </p:sp>
      <p:sp>
        <p:nvSpPr>
          <p:cNvPr id="3" name="Plassholder for tekst 2">
            <a:extLst>
              <a:ext uri="{FF2B5EF4-FFF2-40B4-BE49-F238E27FC236}">
                <a16:creationId xmlns:a16="http://schemas.microsoft.com/office/drawing/2014/main" id="{834AB96A-0594-F280-DD88-62AC5C60BE82}"/>
              </a:ext>
            </a:extLst>
          </p:cNvPr>
          <p:cNvSpPr>
            <a:spLocks noGrp="1"/>
          </p:cNvSpPr>
          <p:nvPr>
            <p:ph type="body" sz="quarter" idx="10"/>
          </p:nvPr>
        </p:nvSpPr>
        <p:spPr>
          <a:xfrm>
            <a:off x="838200" y="1892135"/>
            <a:ext cx="10657114" cy="3768436"/>
          </a:xfrm>
        </p:spPr>
        <p:txBody>
          <a:bodyPr/>
          <a:lstStyle/>
          <a:p>
            <a:r>
              <a:rPr lang="nb-NO" sz="2400" dirty="0"/>
              <a:t>Langtidsperspektiv: 2025-2034</a:t>
            </a:r>
          </a:p>
          <a:p>
            <a:r>
              <a:rPr lang="nb-NO" sz="2400" dirty="0"/>
              <a:t>Kommer på «tur» med EUs langtidsbudsjett og programperioder</a:t>
            </a:r>
          </a:p>
          <a:p>
            <a:r>
              <a:rPr lang="nb-NO" sz="2400" dirty="0"/>
              <a:t>Et internt styringsdokument for sentraladministrasjonen</a:t>
            </a:r>
          </a:p>
          <a:p>
            <a:r>
              <a:rPr lang="nb-NO" sz="2400" dirty="0"/>
              <a:t>Mål og handlinger koblet direkte til de regionale planene:</a:t>
            </a:r>
          </a:p>
          <a:p>
            <a:pPr marL="0" indent="0">
              <a:buNone/>
            </a:pPr>
            <a:endParaRPr lang="nb-NO" sz="2400" dirty="0"/>
          </a:p>
          <a:p>
            <a:pPr lvl="1"/>
            <a:r>
              <a:rPr lang="nb-NO" sz="2000" b="1" dirty="0"/>
              <a:t>Samfunnstryggleik</a:t>
            </a:r>
          </a:p>
          <a:p>
            <a:pPr lvl="1"/>
            <a:r>
              <a:rPr lang="nb-NO" sz="2000" b="1" dirty="0"/>
              <a:t>Inkludering</a:t>
            </a:r>
          </a:p>
          <a:p>
            <a:pPr lvl="1"/>
            <a:r>
              <a:rPr lang="nb-NO" sz="2000" b="1" dirty="0"/>
              <a:t>Klima, energi, miljø</a:t>
            </a:r>
            <a:endParaRPr lang="nb-NO" b="1" dirty="0"/>
          </a:p>
        </p:txBody>
      </p:sp>
      <p:sp>
        <p:nvSpPr>
          <p:cNvPr id="4" name="Rektangel: avrundede hjørner 3">
            <a:extLst>
              <a:ext uri="{FF2B5EF4-FFF2-40B4-BE49-F238E27FC236}">
                <a16:creationId xmlns:a16="http://schemas.microsoft.com/office/drawing/2014/main" id="{25F47DF4-EE7B-9669-4D78-D37F01DCF443}"/>
              </a:ext>
            </a:extLst>
          </p:cNvPr>
          <p:cNvSpPr/>
          <p:nvPr/>
        </p:nvSpPr>
        <p:spPr>
          <a:xfrm>
            <a:off x="5426531" y="4245429"/>
            <a:ext cx="3820886" cy="1295400"/>
          </a:xfrm>
          <a:prstGeom prst="roundRect">
            <a:avLst/>
          </a:prstGeom>
          <a:noFill/>
          <a:ln w="19050">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b-NO" dirty="0">
                <a:ln>
                  <a:solidFill>
                    <a:schemeClr val="tx1"/>
                  </a:solidFill>
                </a:ln>
                <a:solidFill>
                  <a:schemeClr val="tx1"/>
                </a:solidFill>
              </a:rPr>
              <a:t>Sikrer relevans i hele Innlandet</a:t>
            </a:r>
            <a:endParaRPr lang="nb-NO" dirty="0">
              <a:solidFill>
                <a:schemeClr val="tx1"/>
              </a:solidFill>
            </a:endParaRPr>
          </a:p>
        </p:txBody>
      </p:sp>
      <p:sp>
        <p:nvSpPr>
          <p:cNvPr id="5" name="Pil: høyre 4">
            <a:extLst>
              <a:ext uri="{FF2B5EF4-FFF2-40B4-BE49-F238E27FC236}">
                <a16:creationId xmlns:a16="http://schemas.microsoft.com/office/drawing/2014/main" id="{651EB86F-7122-3906-F1AF-DECBB348EE88}"/>
              </a:ext>
            </a:extLst>
          </p:cNvPr>
          <p:cNvSpPr/>
          <p:nvPr/>
        </p:nvSpPr>
        <p:spPr>
          <a:xfrm>
            <a:off x="4148763" y="4552841"/>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499866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54893B8-30B7-E923-372E-D4BF960650A3}"/>
              </a:ext>
            </a:extLst>
          </p:cNvPr>
          <p:cNvSpPr>
            <a:spLocks noGrp="1"/>
          </p:cNvSpPr>
          <p:nvPr>
            <p:ph type="title"/>
          </p:nvPr>
        </p:nvSpPr>
        <p:spPr/>
        <p:txBody>
          <a:bodyPr/>
          <a:lstStyle/>
          <a:p>
            <a:r>
              <a:rPr lang="nb-NO" dirty="0"/>
              <a:t>Hvorfor dette grepet?</a:t>
            </a:r>
          </a:p>
        </p:txBody>
      </p:sp>
      <p:sp>
        <p:nvSpPr>
          <p:cNvPr id="3" name="Plassholder for tekst 2">
            <a:extLst>
              <a:ext uri="{FF2B5EF4-FFF2-40B4-BE49-F238E27FC236}">
                <a16:creationId xmlns:a16="http://schemas.microsoft.com/office/drawing/2014/main" id="{99CA5664-06E5-609F-19C8-419401671503}"/>
              </a:ext>
            </a:extLst>
          </p:cNvPr>
          <p:cNvSpPr>
            <a:spLocks noGrp="1"/>
          </p:cNvSpPr>
          <p:nvPr>
            <p:ph type="body" sz="quarter" idx="10"/>
          </p:nvPr>
        </p:nvSpPr>
        <p:spPr/>
        <p:txBody>
          <a:bodyPr>
            <a:normAutofit fontScale="92500" lnSpcReduction="20000"/>
          </a:bodyPr>
          <a:lstStyle/>
          <a:p>
            <a:r>
              <a:rPr lang="nb-NO" sz="2400" kern="100" dirty="0">
                <a:ea typeface="Calibri" panose="020F0502020204030204" pitchFamily="34" charset="0"/>
                <a:cs typeface="Times New Roman" panose="02020603050405020304" pitchFamily="18" charset="0"/>
              </a:rPr>
              <a:t>S</a:t>
            </a:r>
            <a:r>
              <a:rPr lang="nb-NO" sz="2400" kern="100" dirty="0">
                <a:effectLst/>
                <a:latin typeface="Roboto" panose="02000000000000000000" pitchFamily="2" charset="0"/>
                <a:ea typeface="Calibri" panose="020F0502020204030204" pitchFamily="34" charset="0"/>
                <a:cs typeface="Times New Roman" panose="02020603050405020304" pitchFamily="18" charset="0"/>
              </a:rPr>
              <a:t>ikrer at det internasjonale arbeidet er </a:t>
            </a:r>
            <a:r>
              <a:rPr lang="nb-NO" sz="2400" b="1" kern="100" dirty="0">
                <a:effectLst/>
                <a:latin typeface="Roboto" panose="02000000000000000000" pitchFamily="2" charset="0"/>
                <a:ea typeface="Calibri" panose="020F0502020204030204" pitchFamily="34" charset="0"/>
                <a:cs typeface="Times New Roman" panose="02020603050405020304" pitchFamily="18" charset="0"/>
              </a:rPr>
              <a:t>integrert i fylkeskommunens prioriteringer </a:t>
            </a:r>
          </a:p>
          <a:p>
            <a:r>
              <a:rPr lang="nb-NO" sz="2400" kern="100" dirty="0">
                <a:ea typeface="Calibri" panose="020F0502020204030204" pitchFamily="34" charset="0"/>
                <a:cs typeface="Times New Roman" panose="02020603050405020304" pitchFamily="18" charset="0"/>
              </a:rPr>
              <a:t>Gjør planen relevant for hele Innlandssamfunnet</a:t>
            </a:r>
          </a:p>
          <a:p>
            <a:r>
              <a:rPr lang="nb-NO" sz="2400" kern="100" dirty="0">
                <a:effectLst/>
                <a:latin typeface="Roboto" panose="02000000000000000000" pitchFamily="2" charset="0"/>
                <a:ea typeface="Calibri" panose="020F0502020204030204" pitchFamily="34" charset="0"/>
                <a:cs typeface="Times New Roman" panose="02020603050405020304" pitchFamily="18" charset="0"/>
              </a:rPr>
              <a:t>Bidrar til de overordnede målene </a:t>
            </a:r>
            <a:r>
              <a:rPr lang="nb-NO" sz="2400" b="1" kern="100" dirty="0">
                <a:effectLst/>
                <a:latin typeface="Roboto" panose="02000000000000000000" pitchFamily="2" charset="0"/>
                <a:ea typeface="Calibri" panose="020F0502020204030204" pitchFamily="34" charset="0"/>
                <a:cs typeface="Times New Roman" panose="02020603050405020304" pitchFamily="18" charset="0"/>
              </a:rPr>
              <a:t>uten å kreve egne, separate mål</a:t>
            </a:r>
            <a:r>
              <a:rPr lang="nb-NO" sz="2400" kern="100" dirty="0">
                <a:effectLst/>
                <a:latin typeface="Roboto" panose="02000000000000000000" pitchFamily="2" charset="0"/>
                <a:ea typeface="Calibri" panose="020F0502020204030204" pitchFamily="34" charset="0"/>
                <a:cs typeface="Times New Roman" panose="02020603050405020304" pitchFamily="18" charset="0"/>
              </a:rPr>
              <a:t> </a:t>
            </a:r>
          </a:p>
          <a:p>
            <a:r>
              <a:rPr lang="nb-NO" sz="2400" kern="100" dirty="0">
                <a:ea typeface="Calibri" panose="020F0502020204030204" pitchFamily="34" charset="0"/>
                <a:cs typeface="Times New Roman" panose="02020603050405020304" pitchFamily="18" charset="0"/>
              </a:rPr>
              <a:t>H</a:t>
            </a:r>
            <a:r>
              <a:rPr lang="nb-NO" sz="2400" kern="100" dirty="0">
                <a:effectLst/>
                <a:latin typeface="Roboto" panose="02000000000000000000" pitchFamily="2" charset="0"/>
                <a:ea typeface="Calibri" panose="020F0502020204030204" pitchFamily="34" charset="0"/>
                <a:cs typeface="Times New Roman" panose="02020603050405020304" pitchFamily="18" charset="0"/>
              </a:rPr>
              <a:t>andlingsprogrammene </a:t>
            </a:r>
            <a:r>
              <a:rPr lang="nb-NO" sz="2400" b="1" kern="100" dirty="0">
                <a:effectLst/>
                <a:latin typeface="Roboto" panose="02000000000000000000" pitchFamily="2" charset="0"/>
                <a:ea typeface="Calibri" panose="020F0502020204030204" pitchFamily="34" charset="0"/>
                <a:cs typeface="Times New Roman" panose="02020603050405020304" pitchFamily="18" charset="0"/>
              </a:rPr>
              <a:t>revideres jevnlig</a:t>
            </a:r>
            <a:r>
              <a:rPr lang="nb-NO" sz="2400" kern="100" dirty="0">
                <a:effectLst/>
                <a:latin typeface="Roboto" panose="02000000000000000000" pitchFamily="2" charset="0"/>
                <a:ea typeface="Calibri" panose="020F0502020204030204" pitchFamily="34" charset="0"/>
                <a:cs typeface="Times New Roman" panose="02020603050405020304" pitchFamily="18" charset="0"/>
              </a:rPr>
              <a:t>, </a:t>
            </a:r>
            <a:r>
              <a:rPr lang="nb-NO" sz="2400" kern="100" dirty="0">
                <a:ea typeface="Calibri" panose="020F0502020204030204" pitchFamily="34" charset="0"/>
                <a:cs typeface="Times New Roman" panose="02020603050405020304" pitchFamily="18" charset="0"/>
              </a:rPr>
              <a:t>d</a:t>
            </a:r>
            <a:r>
              <a:rPr lang="nb-NO" sz="2400" kern="100" dirty="0">
                <a:effectLst/>
                <a:latin typeface="Roboto" panose="02000000000000000000" pitchFamily="2" charset="0"/>
                <a:ea typeface="Calibri" panose="020F0502020204030204" pitchFamily="34" charset="0"/>
                <a:cs typeface="Times New Roman" panose="02020603050405020304" pitchFamily="18" charset="0"/>
              </a:rPr>
              <a:t>et internasjonale arbeidet forblir relevant og oppdatert uten behov for hyppige revisjoner av selve samhandlingsplanen. </a:t>
            </a:r>
          </a:p>
          <a:p>
            <a:r>
              <a:rPr lang="nb-NO" sz="2400" kern="100" dirty="0">
                <a:effectLst/>
                <a:latin typeface="Roboto" panose="02000000000000000000" pitchFamily="2" charset="0"/>
                <a:ea typeface="Calibri" panose="020F0502020204030204" pitchFamily="34" charset="0"/>
                <a:cs typeface="Times New Roman" panose="02020603050405020304" pitchFamily="18" charset="0"/>
              </a:rPr>
              <a:t>Denne tilnærmingen er både </a:t>
            </a:r>
            <a:r>
              <a:rPr lang="nb-NO" sz="2400" b="1" kern="100" dirty="0">
                <a:effectLst/>
                <a:latin typeface="Roboto" panose="02000000000000000000" pitchFamily="2" charset="0"/>
                <a:ea typeface="Calibri" panose="020F0502020204030204" pitchFamily="34" charset="0"/>
                <a:cs typeface="Times New Roman" panose="02020603050405020304" pitchFamily="18" charset="0"/>
              </a:rPr>
              <a:t>ressursbesparende og effektiv, samtidig som den styrker koblingen mellom internasjonalt samarbeid og fylkeskommunens øvrige satsinger</a:t>
            </a:r>
            <a:r>
              <a:rPr lang="nb-NO" sz="2400" kern="100" dirty="0">
                <a:effectLst/>
                <a:latin typeface="Roboto" panose="02000000000000000000" pitchFamily="2" charset="0"/>
                <a:ea typeface="Calibri" panose="020F0502020204030204" pitchFamily="34" charset="0"/>
                <a:cs typeface="Times New Roman" panose="02020603050405020304" pitchFamily="18" charset="0"/>
              </a:rPr>
              <a:t>. </a:t>
            </a:r>
            <a:endParaRPr lang="nb-NO"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p:txBody>
      </p:sp>
    </p:spTree>
    <p:extLst>
      <p:ext uri="{BB962C8B-B14F-4D97-AF65-F5344CB8AC3E}">
        <p14:creationId xmlns:p14="http://schemas.microsoft.com/office/powerpoint/2010/main" val="3868420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2181CDE-7771-83E7-F385-884203CACA45}"/>
              </a:ext>
            </a:extLst>
          </p:cNvPr>
          <p:cNvSpPr>
            <a:spLocks noGrp="1"/>
          </p:cNvSpPr>
          <p:nvPr>
            <p:ph type="title"/>
          </p:nvPr>
        </p:nvSpPr>
        <p:spPr/>
        <p:txBody>
          <a:bodyPr>
            <a:normAutofit fontScale="90000"/>
          </a:bodyPr>
          <a:lstStyle/>
          <a:p>
            <a:r>
              <a:rPr lang="nb-NO" dirty="0"/>
              <a:t>Tverrgående mål i de tre planenes handlingsprogram:</a:t>
            </a:r>
          </a:p>
        </p:txBody>
      </p:sp>
      <p:sp>
        <p:nvSpPr>
          <p:cNvPr id="3" name="Plassholder for tekst 2">
            <a:extLst>
              <a:ext uri="{FF2B5EF4-FFF2-40B4-BE49-F238E27FC236}">
                <a16:creationId xmlns:a16="http://schemas.microsoft.com/office/drawing/2014/main" id="{BE4E20AF-9964-3DC8-84F4-58E279219B0A}"/>
              </a:ext>
            </a:extLst>
          </p:cNvPr>
          <p:cNvSpPr>
            <a:spLocks noGrp="1"/>
          </p:cNvSpPr>
          <p:nvPr>
            <p:ph type="body" sz="quarter" idx="10"/>
          </p:nvPr>
        </p:nvSpPr>
        <p:spPr/>
        <p:txBody>
          <a:bodyPr/>
          <a:lstStyle/>
          <a:p>
            <a:pPr marL="0" indent="0" algn="ctr">
              <a:buNone/>
            </a:pPr>
            <a:endParaRPr lang="nb-NO" b="1" kern="100" dirty="0">
              <a:effectLst/>
              <a:latin typeface="Roboto" panose="02000000000000000000" pitchFamily="2" charset="0"/>
              <a:ea typeface="Calibri" panose="020F0502020204030204" pitchFamily="34" charset="0"/>
              <a:cs typeface="Times New Roman" panose="02020603050405020304" pitchFamily="18" charset="0"/>
            </a:endParaRPr>
          </a:p>
          <a:p>
            <a:pPr marL="0" indent="0" algn="ctr">
              <a:buNone/>
            </a:pPr>
            <a:r>
              <a:rPr lang="nb-NO" b="1" kern="100" dirty="0">
                <a:effectLst/>
                <a:latin typeface="Roboto" panose="02000000000000000000" pitchFamily="2" charset="0"/>
                <a:ea typeface="Calibri" panose="020F0502020204030204" pitchFamily="34" charset="0"/>
                <a:cs typeface="Times New Roman" panose="02020603050405020304" pitchFamily="18" charset="0"/>
              </a:rPr>
              <a:t>«Utnytte prosjektmidler gjennom nasjonale ordninger og EUs programmer for å oppnå målene i planens satsingsområder</a:t>
            </a:r>
            <a:r>
              <a:rPr lang="nb-NO" b="1" kern="100" dirty="0">
                <a:ea typeface="Calibri" panose="020F0502020204030204" pitchFamily="34" charset="0"/>
                <a:cs typeface="Times New Roman" panose="02020603050405020304" pitchFamily="18" charset="0"/>
              </a:rPr>
              <a:t>»</a:t>
            </a:r>
            <a:r>
              <a:rPr lang="nb-NO" kern="100" dirty="0">
                <a:effectLst/>
                <a:latin typeface="Roboto" panose="02000000000000000000" pitchFamily="2" charset="0"/>
                <a:ea typeface="Calibri" panose="020F0502020204030204" pitchFamily="34" charset="0"/>
                <a:cs typeface="Times New Roman" panose="02020603050405020304" pitchFamily="18" charset="0"/>
              </a:rPr>
              <a:t>  </a:t>
            </a:r>
            <a:endParaRPr lang="nb-NO"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p:txBody>
      </p:sp>
    </p:spTree>
    <p:extLst>
      <p:ext uri="{BB962C8B-B14F-4D97-AF65-F5344CB8AC3E}">
        <p14:creationId xmlns:p14="http://schemas.microsoft.com/office/powerpoint/2010/main" val="1086541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9E94A22-03C1-96D7-738F-8B160D7C619A}"/>
              </a:ext>
            </a:extLst>
          </p:cNvPr>
          <p:cNvSpPr>
            <a:spLocks noGrp="1"/>
          </p:cNvSpPr>
          <p:nvPr>
            <p:ph type="title"/>
          </p:nvPr>
        </p:nvSpPr>
        <p:spPr/>
        <p:txBody>
          <a:bodyPr/>
          <a:lstStyle/>
          <a:p>
            <a:r>
              <a:rPr lang="nb-NO" dirty="0"/>
              <a:t>Relevans for Hamarregionen</a:t>
            </a:r>
          </a:p>
        </p:txBody>
      </p:sp>
      <p:sp>
        <p:nvSpPr>
          <p:cNvPr id="3" name="Plassholder for tekst 2">
            <a:extLst>
              <a:ext uri="{FF2B5EF4-FFF2-40B4-BE49-F238E27FC236}">
                <a16:creationId xmlns:a16="http://schemas.microsoft.com/office/drawing/2014/main" id="{9578886C-6190-AD07-0854-518634CF55DE}"/>
              </a:ext>
            </a:extLst>
          </p:cNvPr>
          <p:cNvSpPr>
            <a:spLocks noGrp="1"/>
          </p:cNvSpPr>
          <p:nvPr>
            <p:ph type="body" sz="quarter" idx="10"/>
          </p:nvPr>
        </p:nvSpPr>
        <p:spPr/>
        <p:txBody>
          <a:bodyPr/>
          <a:lstStyle/>
          <a:p>
            <a:pPr marL="0" indent="0" algn="ctr">
              <a:buNone/>
            </a:pPr>
            <a:r>
              <a:rPr lang="nb-NO" b="1" kern="100" dirty="0">
                <a:effectLst/>
                <a:latin typeface="Roboto" panose="02000000000000000000" pitchFamily="2" charset="0"/>
                <a:ea typeface="Calibri" panose="020F0502020204030204" pitchFamily="34" charset="0"/>
                <a:cs typeface="Times New Roman" panose="02020603050405020304" pitchFamily="18" charset="0"/>
              </a:rPr>
              <a:t>«Hamarregionen IPR ønsker å bidra til at kommunene i større grad kan innhente ekstern finansiering gjennom EU systemet»</a:t>
            </a:r>
            <a:endParaRPr lang="nb-NO"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nb-NO" sz="2000" b="1" i="1" kern="100" dirty="0">
              <a:effectLst/>
              <a:latin typeface="Roboto" panose="02000000000000000000" pitchFamily="2" charset="0"/>
              <a:ea typeface="Calibri" panose="020F0502020204030204" pitchFamily="34" charset="0"/>
              <a:cs typeface="Times New Roman" panose="02020603050405020304" pitchFamily="18" charset="0"/>
            </a:endParaRPr>
          </a:p>
          <a:p>
            <a:pPr marL="0" indent="0" algn="ctr">
              <a:buNone/>
            </a:pPr>
            <a:r>
              <a:rPr lang="nb-NO" sz="2000" i="1" kern="100" dirty="0">
                <a:effectLst/>
                <a:ea typeface="Calibri" panose="020F0502020204030204" pitchFamily="34" charset="0"/>
                <a:cs typeface="Times New Roman" panose="02020603050405020304" pitchFamily="18" charset="0"/>
              </a:rPr>
              <a:t>«Internasjonale rådgivere veileder og bidrar til at Innlandssamfunnet har kunnskap om verden og utnytter internasjonale samarbeidsmuligheter. Det betyr </a:t>
            </a:r>
            <a:r>
              <a:rPr lang="nb-NO" sz="2000" b="1" i="1" kern="100" dirty="0">
                <a:effectLst/>
                <a:ea typeface="Calibri" panose="020F0502020204030204" pitchFamily="34" charset="0"/>
                <a:cs typeface="Times New Roman" panose="02020603050405020304" pitchFamily="18" charset="0"/>
              </a:rPr>
              <a:t>samhandling med alle aktører i Innlandet som har et ønske om og potensiale for internasjonalt samarbeid</a:t>
            </a:r>
            <a:r>
              <a:rPr lang="nb-NO" sz="2000" i="1" kern="100" dirty="0">
                <a:effectLst/>
                <a:ea typeface="Calibri" panose="020F0502020204030204" pitchFamily="34" charset="0"/>
                <a:cs typeface="Times New Roman" panose="02020603050405020304" pitchFamily="18" charset="0"/>
              </a:rPr>
              <a:t>. Målet er å løfte Innlandet som en attraktiv og innovativ region som er rustet for framtidens utfordringer og muligheter.»</a:t>
            </a:r>
            <a:endParaRPr lang="nb-NO" sz="2000" i="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b-NO" dirty="0"/>
          </a:p>
        </p:txBody>
      </p:sp>
    </p:spTree>
    <p:extLst>
      <p:ext uri="{BB962C8B-B14F-4D97-AF65-F5344CB8AC3E}">
        <p14:creationId xmlns:p14="http://schemas.microsoft.com/office/powerpoint/2010/main" val="1816177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C8C131-8DB5-88F2-4E73-22DC1F862E8D}"/>
              </a:ext>
            </a:extLst>
          </p:cNvPr>
          <p:cNvSpPr>
            <a:spLocks noGrp="1"/>
          </p:cNvSpPr>
          <p:nvPr>
            <p:ph type="title"/>
          </p:nvPr>
        </p:nvSpPr>
        <p:spPr/>
        <p:txBody>
          <a:bodyPr/>
          <a:lstStyle/>
          <a:p>
            <a:r>
              <a:rPr lang="nb-NO" dirty="0"/>
              <a:t>Hva skal barnet hete?	</a:t>
            </a:r>
          </a:p>
        </p:txBody>
      </p:sp>
      <p:sp>
        <p:nvSpPr>
          <p:cNvPr id="3" name="Plassholder for tekst 2">
            <a:extLst>
              <a:ext uri="{FF2B5EF4-FFF2-40B4-BE49-F238E27FC236}">
                <a16:creationId xmlns:a16="http://schemas.microsoft.com/office/drawing/2014/main" id="{7685A61E-B080-5A09-1834-7C292241D86F}"/>
              </a:ext>
            </a:extLst>
          </p:cNvPr>
          <p:cNvSpPr>
            <a:spLocks noGrp="1"/>
          </p:cNvSpPr>
          <p:nvPr>
            <p:ph type="body" sz="quarter" idx="10"/>
          </p:nvPr>
        </p:nvSpPr>
        <p:spPr/>
        <p:txBody>
          <a:bodyPr/>
          <a:lstStyle/>
          <a:p>
            <a:r>
              <a:rPr lang="nb-NO" dirty="0"/>
              <a:t>Handlingsplaner har ikke et så langt tidsperspektiv</a:t>
            </a:r>
          </a:p>
          <a:p>
            <a:r>
              <a:rPr lang="nb-NO" dirty="0"/>
              <a:t>Kan heller ikke kalles strategi </a:t>
            </a:r>
            <a:r>
              <a:rPr lang="nb-NO" dirty="0" err="1"/>
              <a:t>pga</a:t>
            </a:r>
            <a:r>
              <a:rPr lang="nb-NO" dirty="0"/>
              <a:t> planhierarkiet</a:t>
            </a:r>
          </a:p>
          <a:p>
            <a:r>
              <a:rPr lang="nb-NO" dirty="0"/>
              <a:t>Frontrunner: «Internasjonal samhandlingsplan», alternativt «Europeisk samhandlingsplan»</a:t>
            </a:r>
          </a:p>
        </p:txBody>
      </p:sp>
    </p:spTree>
    <p:extLst>
      <p:ext uri="{BB962C8B-B14F-4D97-AF65-F5344CB8AC3E}">
        <p14:creationId xmlns:p14="http://schemas.microsoft.com/office/powerpoint/2010/main" val="3374012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89BFB18-25C7-94C8-570A-C368686F02AC}"/>
              </a:ext>
            </a:extLst>
          </p:cNvPr>
          <p:cNvSpPr>
            <a:spLocks noGrp="1"/>
          </p:cNvSpPr>
          <p:nvPr>
            <p:ph type="title"/>
          </p:nvPr>
        </p:nvSpPr>
        <p:spPr/>
        <p:txBody>
          <a:bodyPr>
            <a:normAutofit fontScale="90000"/>
          </a:bodyPr>
          <a:lstStyle/>
          <a:p>
            <a:r>
              <a:rPr lang="nb-NO" dirty="0"/>
              <a:t>Fylkestingsvedtak: 2 MNOK ekstra årlig til kompetanseheving for internasjonalt samarbeid</a:t>
            </a:r>
          </a:p>
        </p:txBody>
      </p:sp>
      <p:sp>
        <p:nvSpPr>
          <p:cNvPr id="3" name="Plassholder for tekst 2">
            <a:extLst>
              <a:ext uri="{FF2B5EF4-FFF2-40B4-BE49-F238E27FC236}">
                <a16:creationId xmlns:a16="http://schemas.microsoft.com/office/drawing/2014/main" id="{966FE73F-AFD2-3AE5-F11E-CC6A28DF9174}"/>
              </a:ext>
            </a:extLst>
          </p:cNvPr>
          <p:cNvSpPr>
            <a:spLocks noGrp="1"/>
          </p:cNvSpPr>
          <p:nvPr>
            <p:ph type="body" sz="quarter" idx="10"/>
          </p:nvPr>
        </p:nvSpPr>
        <p:spPr/>
        <p:txBody>
          <a:bodyPr>
            <a:normAutofit/>
          </a:bodyPr>
          <a:lstStyle/>
          <a:p>
            <a:r>
              <a:rPr lang="nb-NO" sz="2000" i="1" dirty="0">
                <a:solidFill>
                  <a:srgbClr val="000000"/>
                </a:solidFill>
                <a:effectLst/>
                <a:latin typeface="Roboto" panose="02000000000000000000" pitchFamily="2" charset="0"/>
              </a:rPr>
              <a:t>Den geopolitiske situasjonen gjør styrking av internasjonalt samarbeid, både interskandinavisk og europeisk, høyaktuelt. Det gjelder forsvar, sikkerhet og beredskap, men i særdeleshet samarbeid om og interessearbeid for og med handel og næringsliv. Det trengs økt kunnskap og kompetanse blant politikere både regionalt og kommunalt, slik at engasjement, virkelighets- og behovsforståelse imøtekommer nåværende og framtidige utfordringer. Fylkestinget ber derfor Fylkeskommunedirektøren å styrke fylkeskommunens internasjonale arbeid ytterligere.</a:t>
            </a:r>
            <a:r>
              <a:rPr lang="nb-NO" sz="2000" i="0" dirty="0">
                <a:solidFill>
                  <a:srgbClr val="000000"/>
                </a:solidFill>
                <a:effectLst/>
                <a:latin typeface="Roboto" panose="02000000000000000000" pitchFamily="2" charset="0"/>
              </a:rPr>
              <a:t> </a:t>
            </a:r>
            <a:endParaRPr lang="nb-NO" sz="3200" dirty="0"/>
          </a:p>
        </p:txBody>
      </p:sp>
    </p:spTree>
    <p:extLst>
      <p:ext uri="{BB962C8B-B14F-4D97-AF65-F5344CB8AC3E}">
        <p14:creationId xmlns:p14="http://schemas.microsoft.com/office/powerpoint/2010/main" val="3140743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1FA369F-83F0-F24D-9A93-1244EF52F04A}"/>
              </a:ext>
            </a:extLst>
          </p:cNvPr>
          <p:cNvSpPr>
            <a:spLocks noGrp="1"/>
          </p:cNvSpPr>
          <p:nvPr>
            <p:ph type="title"/>
          </p:nvPr>
        </p:nvSpPr>
        <p:spPr/>
        <p:txBody>
          <a:bodyPr/>
          <a:lstStyle/>
          <a:p>
            <a:r>
              <a:rPr lang="nb-NO" dirty="0"/>
              <a:t>Til slutt: Save </a:t>
            </a:r>
            <a:r>
              <a:rPr lang="nb-NO" dirty="0" err="1"/>
              <a:t>the</a:t>
            </a:r>
            <a:r>
              <a:rPr lang="nb-NO" dirty="0"/>
              <a:t> date: Europadagen 2025</a:t>
            </a:r>
          </a:p>
        </p:txBody>
      </p:sp>
      <p:sp>
        <p:nvSpPr>
          <p:cNvPr id="3" name="Plassholder for tekst 2">
            <a:extLst>
              <a:ext uri="{FF2B5EF4-FFF2-40B4-BE49-F238E27FC236}">
                <a16:creationId xmlns:a16="http://schemas.microsoft.com/office/drawing/2014/main" id="{BCB80899-A03B-A9E3-A20E-93DEDB9C0D0B}"/>
              </a:ext>
            </a:extLst>
          </p:cNvPr>
          <p:cNvSpPr>
            <a:spLocks noGrp="1"/>
          </p:cNvSpPr>
          <p:nvPr>
            <p:ph type="body" sz="quarter" idx="10"/>
          </p:nvPr>
        </p:nvSpPr>
        <p:spPr/>
        <p:txBody>
          <a:bodyPr/>
          <a:lstStyle/>
          <a:p>
            <a:r>
              <a:rPr lang="nb-NO" dirty="0"/>
              <a:t>Tirsdag </a:t>
            </a:r>
            <a:r>
              <a:rPr lang="nb-NO" b="1" dirty="0"/>
              <a:t>13. mai, Elverum </a:t>
            </a:r>
            <a:r>
              <a:rPr lang="nb-NO" dirty="0"/>
              <a:t>(nettverksmiddag 12. mai for dem som har mulighet)</a:t>
            </a:r>
          </a:p>
          <a:p>
            <a:r>
              <a:rPr lang="nb-NO" dirty="0"/>
              <a:t>Målgruppe: folkevalgte</a:t>
            </a:r>
          </a:p>
          <a:p>
            <a:r>
              <a:rPr lang="nb-NO" dirty="0"/>
              <a:t>Fokus: 1) Handel og næringsliv 2) forsvar, sikkerhet og beredskap</a:t>
            </a:r>
          </a:p>
        </p:txBody>
      </p:sp>
    </p:spTree>
    <p:extLst>
      <p:ext uri="{BB962C8B-B14F-4D97-AF65-F5344CB8AC3E}">
        <p14:creationId xmlns:p14="http://schemas.microsoft.com/office/powerpoint/2010/main" val="491720289"/>
      </p:ext>
    </p:extLst>
  </p:cSld>
  <p:clrMapOvr>
    <a:masterClrMapping/>
  </p:clrMapOvr>
</p:sld>
</file>

<file path=ppt/theme/theme1.xml><?xml version="1.0" encoding="utf-8"?>
<a:theme xmlns:a="http://schemas.openxmlformats.org/drawingml/2006/main" name="Innlandet fylkeskommune ppt mal V4">
  <a:themeElements>
    <a:clrScheme name="Innlandet fylkeskommune">
      <a:dk1>
        <a:srgbClr val="000000"/>
      </a:dk1>
      <a:lt1>
        <a:sysClr val="window" lastClr="FFFFFF"/>
      </a:lt1>
      <a:dk2>
        <a:srgbClr val="005850"/>
      </a:dk2>
      <a:lt2>
        <a:srgbClr val="E7E6E6"/>
      </a:lt2>
      <a:accent1>
        <a:srgbClr val="009D4F"/>
      </a:accent1>
      <a:accent2>
        <a:srgbClr val="0055B8"/>
      </a:accent2>
      <a:accent3>
        <a:srgbClr val="960048"/>
      </a:accent3>
      <a:accent4>
        <a:srgbClr val="FFB600"/>
      </a:accent4>
      <a:accent5>
        <a:srgbClr val="592C82"/>
      </a:accent5>
      <a:accent6>
        <a:srgbClr val="6F7271"/>
      </a:accent6>
      <a:hlink>
        <a:srgbClr val="0070C0"/>
      </a:hlink>
      <a:folHlink>
        <a:srgbClr val="960048"/>
      </a:folHlink>
    </a:clrScheme>
    <a:fontScheme name="Innlandet fylkeskommune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01_Presentasjon_Mal_A_Ny.potx" id="{2DD69819-88EB-47D6-AC59-FC829AC98C92}" vid="{17D01A55-8CA7-475A-B964-6EB219CA42A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58032D085CAA0D4BBE0B7A894778A1B9" ma:contentTypeVersion="13" ma:contentTypeDescription="Opprett et nytt dokument." ma:contentTypeScope="" ma:versionID="9f480e05f06e3b833ca12b4b345dac7f">
  <xsd:schema xmlns:xsd="http://www.w3.org/2001/XMLSchema" xmlns:xs="http://www.w3.org/2001/XMLSchema" xmlns:p="http://schemas.microsoft.com/office/2006/metadata/properties" xmlns:ns2="61db5646-e9ad-4f13-b271-ef7582ab6917" xmlns:ns3="09b792b6-4ab4-4a21-a193-558d2c63637e" targetNamespace="http://schemas.microsoft.com/office/2006/metadata/properties" ma:root="true" ma:fieldsID="353b368cc7b901facdd78fd32ba646d3" ns2:_="" ns3:_="">
    <xsd:import namespace="61db5646-e9ad-4f13-b271-ef7582ab6917"/>
    <xsd:import namespace="09b792b6-4ab4-4a21-a193-558d2c6363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db5646-e9ad-4f13-b271-ef7582ab69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Bildemerkelapper" ma:readOnly="false" ma:fieldId="{5cf76f15-5ced-4ddc-b409-7134ff3c332f}" ma:taxonomyMulti="true" ma:sspId="1a9cca7e-798d-4d0d-8c54-6bdcff06792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b792b6-4ab4-4a21-a193-558d2c63637e" elementFormDefault="qualified">
    <xsd:import namespace="http://schemas.microsoft.com/office/2006/documentManagement/types"/>
    <xsd:import namespace="http://schemas.microsoft.com/office/infopath/2007/PartnerControls"/>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TaxCatchAll" ma:index="19" nillable="true" ma:displayName="Taxonomy Catch All Column" ma:hidden="true" ma:list="{c2a1ba38-5dc7-4d59-8b78-14ee8208361d}" ma:internalName="TaxCatchAll" ma:showField="CatchAllData" ma:web="09b792b6-4ab4-4a21-a193-558d2c6363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09b792b6-4ab4-4a21-a193-558d2c63637e" xsi:nil="true"/>
    <lcf76f155ced4ddcb4097134ff3c332f xmlns="61db5646-e9ad-4f13-b271-ef7582ab691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E937B63-96A0-4A6D-ABFC-C552CCD7A03A}">
  <ds:schemaRefs>
    <ds:schemaRef ds:uri="http://schemas.microsoft.com/sharepoint/v3/contenttype/forms"/>
  </ds:schemaRefs>
</ds:datastoreItem>
</file>

<file path=customXml/itemProps2.xml><?xml version="1.0" encoding="utf-8"?>
<ds:datastoreItem xmlns:ds="http://schemas.openxmlformats.org/officeDocument/2006/customXml" ds:itemID="{B898ADBC-F0C8-463B-B47D-60C14C9B4E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db5646-e9ad-4f13-b271-ef7582ab6917"/>
    <ds:schemaRef ds:uri="09b792b6-4ab4-4a21-a193-558d2c6363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C635E7D-9AD8-4DE5-B341-5A17E83D10AE}">
  <ds:schemaRefs>
    <ds:schemaRef ds:uri="http://purl.org/dc/dcmitype/"/>
    <ds:schemaRef ds:uri="http://www.w3.org/XML/1998/namespace"/>
    <ds:schemaRef ds:uri="http://schemas.microsoft.com/office/infopath/2007/PartnerControls"/>
    <ds:schemaRef ds:uri="http://schemas.microsoft.com/office/2006/documentManagement/types"/>
    <ds:schemaRef ds:uri="http://purl.org/dc/terms/"/>
    <ds:schemaRef ds:uri="09b792b6-4ab4-4a21-a193-558d2c63637e"/>
    <ds:schemaRef ds:uri="http://schemas.microsoft.com/office/2006/metadata/properties"/>
    <ds:schemaRef ds:uri="61db5646-e9ad-4f13-b271-ef7582ab6917"/>
    <ds:schemaRef ds:uri="http://purl.org/dc/elements/1.1/"/>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P01_Presentasjon_Mal_A (5)</Template>
  <TotalTime>68</TotalTime>
  <Words>854</Words>
  <Application>Microsoft Office PowerPoint</Application>
  <PresentationFormat>Widescreen</PresentationFormat>
  <Paragraphs>66</Paragraphs>
  <Slides>10</Slides>
  <Notes>6</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10</vt:i4>
      </vt:variant>
    </vt:vector>
  </HeadingPairs>
  <TitlesOfParts>
    <vt:vector size="16" baseType="lpstr">
      <vt:lpstr>Arial</vt:lpstr>
      <vt:lpstr>Calibri</vt:lpstr>
      <vt:lpstr>Roboto</vt:lpstr>
      <vt:lpstr>Wingdings</vt:lpstr>
      <vt:lpstr>WordVisi_MSFontService</vt:lpstr>
      <vt:lpstr>Innlandet fylkeskommune ppt mal V4</vt:lpstr>
      <vt:lpstr>Ny internasjonal samhandlingsplan</vt:lpstr>
      <vt:lpstr>Forbehold:</vt:lpstr>
      <vt:lpstr>Overordnede grep</vt:lpstr>
      <vt:lpstr>Hvorfor dette grepet?</vt:lpstr>
      <vt:lpstr>Tverrgående mål i de tre planenes handlingsprogram:</vt:lpstr>
      <vt:lpstr>Relevans for Hamarregionen</vt:lpstr>
      <vt:lpstr>Hva skal barnet hete? </vt:lpstr>
      <vt:lpstr>Fylkestingsvedtak: 2 MNOK ekstra årlig til kompetanseheving for internasjonalt samarbeid</vt:lpstr>
      <vt:lpstr>Til slutt: Save the date: Europadagen 2025</vt:lpstr>
      <vt:lpstr>PowerPoint-presentasjon</vt:lpstr>
    </vt:vector>
  </TitlesOfParts>
  <Company>Innlandet fylkeskommune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Knutsen, Turid Wulff</dc:creator>
  <cp:lastModifiedBy>Knutsen, Turid Wulff</cp:lastModifiedBy>
  <cp:revision>1</cp:revision>
  <dcterms:created xsi:type="dcterms:W3CDTF">2025-02-20T06:48:47Z</dcterms:created>
  <dcterms:modified xsi:type="dcterms:W3CDTF">2025-02-20T08:00:59Z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0x01010058032D085CAA0D4BBE0B7A894778A1B9</vt:lpwstr>
  </property>
  <property fmtid="{D5CDD505-2E9C-101B-9397-08002B2CF9AE}" pid="3" name="MediaServiceImageTags">
    <vt:lpwstr/>
  </property>
</Properties>
</file>