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1" r:id="rId5"/>
  </p:sldMasterIdLst>
  <p:notesMasterIdLst>
    <p:notesMasterId r:id="rId23"/>
  </p:notesMasterIdLst>
  <p:sldIdLst>
    <p:sldId id="269" r:id="rId6"/>
    <p:sldId id="260" r:id="rId7"/>
    <p:sldId id="2147199846" r:id="rId8"/>
    <p:sldId id="2147199862" r:id="rId9"/>
    <p:sldId id="2147199863" r:id="rId10"/>
    <p:sldId id="262" r:id="rId11"/>
    <p:sldId id="2147199852" r:id="rId12"/>
    <p:sldId id="2147199864" r:id="rId13"/>
    <p:sldId id="2147199865" r:id="rId14"/>
    <p:sldId id="2147199866" r:id="rId15"/>
    <p:sldId id="261" r:id="rId16"/>
    <p:sldId id="2147199868" r:id="rId17"/>
    <p:sldId id="2147199867" r:id="rId18"/>
    <p:sldId id="259" r:id="rId19"/>
    <p:sldId id="2147199861" r:id="rId20"/>
    <p:sldId id="2147199870" r:id="rId21"/>
    <p:sldId id="2147199836" r:id="rId22"/>
  </p:sldIdLst>
  <p:sldSz cx="18288000" cy="10287000"/>
  <p:notesSz cx="6858000" cy="9144000"/>
  <p:embeddedFontLst>
    <p:embeddedFont>
      <p:font typeface="Roboto" panose="02000000000000000000" pitchFamily="2" charset="0"/>
      <p:regular r:id="rId24"/>
      <p:bold r:id="rId25"/>
      <p:italic r:id="rId26"/>
      <p:boldItalic r:id="rId27"/>
    </p:embeddedFont>
    <p:embeddedFont>
      <p:font typeface="Roboto Bold" panose="02000000000000000000" pitchFamily="2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11450F-5045-4C34-9D2F-0DC95AB9F701}" v="52" dt="2025-09-12T11:53:13.8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2" d="100"/>
          <a:sy n="62" d="100"/>
        </p:scale>
        <p:origin x="72" y="78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letnes, Randi" userId="d4a59e13-71be-4d41-b615-dafd50d60604" providerId="ADAL" clId="{2211450F-5045-4C34-9D2F-0DC95AB9F701}"/>
    <pc:docChg chg="undo custSel addSld delSld modSld">
      <pc:chgData name="Sletnes, Randi" userId="d4a59e13-71be-4d41-b615-dafd50d60604" providerId="ADAL" clId="{2211450F-5045-4C34-9D2F-0DC95AB9F701}" dt="2025-09-12T13:20:20.710" v="1294" actId="47"/>
      <pc:docMkLst>
        <pc:docMk/>
      </pc:docMkLst>
      <pc:sldChg chg="modSp mod">
        <pc:chgData name="Sletnes, Randi" userId="d4a59e13-71be-4d41-b615-dafd50d60604" providerId="ADAL" clId="{2211450F-5045-4C34-9D2F-0DC95AB9F701}" dt="2025-09-09T13:00:26.549" v="11" actId="20577"/>
        <pc:sldMkLst>
          <pc:docMk/>
          <pc:sldMk cId="3848985226" sldId="269"/>
        </pc:sldMkLst>
        <pc:spChg chg="mod">
          <ac:chgData name="Sletnes, Randi" userId="d4a59e13-71be-4d41-b615-dafd50d60604" providerId="ADAL" clId="{2211450F-5045-4C34-9D2F-0DC95AB9F701}" dt="2025-09-09T13:00:26.549" v="11" actId="20577"/>
          <ac:spMkLst>
            <pc:docMk/>
            <pc:sldMk cId="3848985226" sldId="269"/>
            <ac:spMk id="2" creationId="{00000000-0000-0000-0000-000000000000}"/>
          </ac:spMkLst>
        </pc:spChg>
      </pc:sldChg>
      <pc:sldChg chg="addSp delSp modSp del mod">
        <pc:chgData name="Sletnes, Randi" userId="d4a59e13-71be-4d41-b615-dafd50d60604" providerId="ADAL" clId="{2211450F-5045-4C34-9D2F-0DC95AB9F701}" dt="2025-09-12T13:20:20.710" v="1294" actId="47"/>
        <pc:sldMkLst>
          <pc:docMk/>
          <pc:sldMk cId="2798489695" sldId="2147199837"/>
        </pc:sldMkLst>
        <pc:spChg chg="mod">
          <ac:chgData name="Sletnes, Randi" userId="d4a59e13-71be-4d41-b615-dafd50d60604" providerId="ADAL" clId="{2211450F-5045-4C34-9D2F-0DC95AB9F701}" dt="2025-09-12T11:38:25.818" v="1210" actId="207"/>
          <ac:spMkLst>
            <pc:docMk/>
            <pc:sldMk cId="2798489695" sldId="2147199837"/>
            <ac:spMk id="2" creationId="{D2CDB5E8-3207-592E-EB12-9A8050272FB0}"/>
          </ac:spMkLst>
        </pc:spChg>
      </pc:sldChg>
      <pc:sldChg chg="del">
        <pc:chgData name="Sletnes, Randi" userId="d4a59e13-71be-4d41-b615-dafd50d60604" providerId="ADAL" clId="{2211450F-5045-4C34-9D2F-0DC95AB9F701}" dt="2025-09-10T12:37:51.523" v="293" actId="47"/>
        <pc:sldMkLst>
          <pc:docMk/>
          <pc:sldMk cId="1124640106" sldId="2147199839"/>
        </pc:sldMkLst>
      </pc:sldChg>
      <pc:sldChg chg="addSp modSp mod">
        <pc:chgData name="Sletnes, Randi" userId="d4a59e13-71be-4d41-b615-dafd50d60604" providerId="ADAL" clId="{2211450F-5045-4C34-9D2F-0DC95AB9F701}" dt="2025-09-09T13:09:35.804" v="199" actId="1076"/>
        <pc:sldMkLst>
          <pc:docMk/>
          <pc:sldMk cId="2034366386" sldId="2147199846"/>
        </pc:sldMkLst>
        <pc:spChg chg="mod">
          <ac:chgData name="Sletnes, Randi" userId="d4a59e13-71be-4d41-b615-dafd50d60604" providerId="ADAL" clId="{2211450F-5045-4C34-9D2F-0DC95AB9F701}" dt="2025-09-09T13:01:59.455" v="15" actId="20577"/>
          <ac:spMkLst>
            <pc:docMk/>
            <pc:sldMk cId="2034366386" sldId="2147199846"/>
            <ac:spMk id="2" creationId="{86697CE1-B348-F177-C45C-56E75719B62C}"/>
          </ac:spMkLst>
        </pc:spChg>
        <pc:spChg chg="mod">
          <ac:chgData name="Sletnes, Randi" userId="d4a59e13-71be-4d41-b615-dafd50d60604" providerId="ADAL" clId="{2211450F-5045-4C34-9D2F-0DC95AB9F701}" dt="2025-09-09T13:09:29.575" v="198" actId="20577"/>
          <ac:spMkLst>
            <pc:docMk/>
            <pc:sldMk cId="2034366386" sldId="2147199846"/>
            <ac:spMk id="3" creationId="{C2C2D57E-6CA5-7081-6CD9-F771F1C3C3EC}"/>
          </ac:spMkLst>
        </pc:spChg>
        <pc:picChg chg="add mod">
          <ac:chgData name="Sletnes, Randi" userId="d4a59e13-71be-4d41-b615-dafd50d60604" providerId="ADAL" clId="{2211450F-5045-4C34-9D2F-0DC95AB9F701}" dt="2025-09-09T13:09:35.804" v="199" actId="1076"/>
          <ac:picMkLst>
            <pc:docMk/>
            <pc:sldMk cId="2034366386" sldId="2147199846"/>
            <ac:picMk id="5" creationId="{50080C01-280F-B872-E46D-794D17E4D359}"/>
          </ac:picMkLst>
        </pc:picChg>
      </pc:sldChg>
      <pc:sldChg chg="del">
        <pc:chgData name="Sletnes, Randi" userId="d4a59e13-71be-4d41-b615-dafd50d60604" providerId="ADAL" clId="{2211450F-5045-4C34-9D2F-0DC95AB9F701}" dt="2025-09-12T11:21:40.205" v="922" actId="47"/>
        <pc:sldMkLst>
          <pc:docMk/>
          <pc:sldMk cId="2904614450" sldId="2147199847"/>
        </pc:sldMkLst>
      </pc:sldChg>
      <pc:sldChg chg="del">
        <pc:chgData name="Sletnes, Randi" userId="d4a59e13-71be-4d41-b615-dafd50d60604" providerId="ADAL" clId="{2211450F-5045-4C34-9D2F-0DC95AB9F701}" dt="2025-09-09T13:33:49.722" v="284" actId="47"/>
        <pc:sldMkLst>
          <pc:docMk/>
          <pc:sldMk cId="922070503" sldId="2147199848"/>
        </pc:sldMkLst>
      </pc:sldChg>
      <pc:sldChg chg="del">
        <pc:chgData name="Sletnes, Randi" userId="d4a59e13-71be-4d41-b615-dafd50d60604" providerId="ADAL" clId="{2211450F-5045-4C34-9D2F-0DC95AB9F701}" dt="2025-09-09T13:33:50.840" v="285" actId="47"/>
        <pc:sldMkLst>
          <pc:docMk/>
          <pc:sldMk cId="2220241466" sldId="2147199849"/>
        </pc:sldMkLst>
      </pc:sldChg>
      <pc:sldChg chg="del">
        <pc:chgData name="Sletnes, Randi" userId="d4a59e13-71be-4d41-b615-dafd50d60604" providerId="ADAL" clId="{2211450F-5045-4C34-9D2F-0DC95AB9F701}" dt="2025-09-09T13:33:52.012" v="286" actId="47"/>
        <pc:sldMkLst>
          <pc:docMk/>
          <pc:sldMk cId="2866743658" sldId="2147199850"/>
        </pc:sldMkLst>
      </pc:sldChg>
      <pc:sldChg chg="del">
        <pc:chgData name="Sletnes, Randi" userId="d4a59e13-71be-4d41-b615-dafd50d60604" providerId="ADAL" clId="{2211450F-5045-4C34-9D2F-0DC95AB9F701}" dt="2025-09-09T13:33:54.166" v="287" actId="47"/>
        <pc:sldMkLst>
          <pc:docMk/>
          <pc:sldMk cId="1935501761" sldId="2147199851"/>
        </pc:sldMkLst>
      </pc:sldChg>
      <pc:sldChg chg="addSp delSp modSp add del mod">
        <pc:chgData name="Sletnes, Randi" userId="d4a59e13-71be-4d41-b615-dafd50d60604" providerId="ADAL" clId="{2211450F-5045-4C34-9D2F-0DC95AB9F701}" dt="2025-09-10T12:40:05.570" v="336" actId="14100"/>
        <pc:sldMkLst>
          <pc:docMk/>
          <pc:sldMk cId="2715320658" sldId="2147199852"/>
        </pc:sldMkLst>
        <pc:spChg chg="mod">
          <ac:chgData name="Sletnes, Randi" userId="d4a59e13-71be-4d41-b615-dafd50d60604" providerId="ADAL" clId="{2211450F-5045-4C34-9D2F-0DC95AB9F701}" dt="2025-09-10T12:38:23.352" v="328" actId="20577"/>
          <ac:spMkLst>
            <pc:docMk/>
            <pc:sldMk cId="2715320658" sldId="2147199852"/>
            <ac:spMk id="2" creationId="{E46BB3F0-6CFC-B639-0501-35FDC9F7BE18}"/>
          </ac:spMkLst>
        </pc:spChg>
        <pc:picChg chg="add mod ord">
          <ac:chgData name="Sletnes, Randi" userId="d4a59e13-71be-4d41-b615-dafd50d60604" providerId="ADAL" clId="{2211450F-5045-4C34-9D2F-0DC95AB9F701}" dt="2025-09-10T12:40:05.570" v="336" actId="14100"/>
          <ac:picMkLst>
            <pc:docMk/>
            <pc:sldMk cId="2715320658" sldId="2147199852"/>
            <ac:picMk id="8" creationId="{B2C95B04-A9C1-D388-BC80-FEB1DEC462F3}"/>
          </ac:picMkLst>
        </pc:picChg>
      </pc:sldChg>
      <pc:sldChg chg="del">
        <pc:chgData name="Sletnes, Randi" userId="d4a59e13-71be-4d41-b615-dafd50d60604" providerId="ADAL" clId="{2211450F-5045-4C34-9D2F-0DC95AB9F701}" dt="2025-09-10T12:37:59.782" v="296" actId="47"/>
        <pc:sldMkLst>
          <pc:docMk/>
          <pc:sldMk cId="1062952724" sldId="2147199853"/>
        </pc:sldMkLst>
      </pc:sldChg>
      <pc:sldChg chg="del">
        <pc:chgData name="Sletnes, Randi" userId="d4a59e13-71be-4d41-b615-dafd50d60604" providerId="ADAL" clId="{2211450F-5045-4C34-9D2F-0DC95AB9F701}" dt="2025-09-09T13:33:57.953" v="288" actId="47"/>
        <pc:sldMkLst>
          <pc:docMk/>
          <pc:sldMk cId="925251661" sldId="2147199854"/>
        </pc:sldMkLst>
      </pc:sldChg>
      <pc:sldChg chg="del">
        <pc:chgData name="Sletnes, Randi" userId="d4a59e13-71be-4d41-b615-dafd50d60604" providerId="ADAL" clId="{2211450F-5045-4C34-9D2F-0DC95AB9F701}" dt="2025-09-12T11:01:59.327" v="579" actId="47"/>
        <pc:sldMkLst>
          <pc:docMk/>
          <pc:sldMk cId="3880150261" sldId="2147199855"/>
        </pc:sldMkLst>
      </pc:sldChg>
      <pc:sldChg chg="del">
        <pc:chgData name="Sletnes, Randi" userId="d4a59e13-71be-4d41-b615-dafd50d60604" providerId="ADAL" clId="{2211450F-5045-4C34-9D2F-0DC95AB9F701}" dt="2025-09-09T13:34:00.372" v="289" actId="47"/>
        <pc:sldMkLst>
          <pc:docMk/>
          <pc:sldMk cId="3182687788" sldId="2147199856"/>
        </pc:sldMkLst>
      </pc:sldChg>
      <pc:sldChg chg="del">
        <pc:chgData name="Sletnes, Randi" userId="d4a59e13-71be-4d41-b615-dafd50d60604" providerId="ADAL" clId="{2211450F-5045-4C34-9D2F-0DC95AB9F701}" dt="2025-09-09T13:34:01.530" v="290" actId="47"/>
        <pc:sldMkLst>
          <pc:docMk/>
          <pc:sldMk cId="1598475923" sldId="2147199857"/>
        </pc:sldMkLst>
      </pc:sldChg>
      <pc:sldChg chg="del">
        <pc:chgData name="Sletnes, Randi" userId="d4a59e13-71be-4d41-b615-dafd50d60604" providerId="ADAL" clId="{2211450F-5045-4C34-9D2F-0DC95AB9F701}" dt="2025-09-09T13:34:02.833" v="291" actId="47"/>
        <pc:sldMkLst>
          <pc:docMk/>
          <pc:sldMk cId="2956816667" sldId="2147199858"/>
        </pc:sldMkLst>
      </pc:sldChg>
      <pc:sldChg chg="del">
        <pc:chgData name="Sletnes, Randi" userId="d4a59e13-71be-4d41-b615-dafd50d60604" providerId="ADAL" clId="{2211450F-5045-4C34-9D2F-0DC95AB9F701}" dt="2025-09-09T13:34:03.984" v="292" actId="47"/>
        <pc:sldMkLst>
          <pc:docMk/>
          <pc:sldMk cId="653260720" sldId="2147199859"/>
        </pc:sldMkLst>
      </pc:sldChg>
      <pc:sldChg chg="del">
        <pc:chgData name="Sletnes, Randi" userId="d4a59e13-71be-4d41-b615-dafd50d60604" providerId="ADAL" clId="{2211450F-5045-4C34-9D2F-0DC95AB9F701}" dt="2025-09-12T11:21:41.658" v="923" actId="47"/>
        <pc:sldMkLst>
          <pc:docMk/>
          <pc:sldMk cId="3222128792" sldId="2147199860"/>
        </pc:sldMkLst>
      </pc:sldChg>
      <pc:sldChg chg="addSp modSp mod">
        <pc:chgData name="Sletnes, Randi" userId="d4a59e13-71be-4d41-b615-dafd50d60604" providerId="ADAL" clId="{2211450F-5045-4C34-9D2F-0DC95AB9F701}" dt="2025-09-12T11:36:45.214" v="1196" actId="1076"/>
        <pc:sldMkLst>
          <pc:docMk/>
          <pc:sldMk cId="3630397104" sldId="2147199861"/>
        </pc:sldMkLst>
        <pc:spChg chg="mod">
          <ac:chgData name="Sletnes, Randi" userId="d4a59e13-71be-4d41-b615-dafd50d60604" providerId="ADAL" clId="{2211450F-5045-4C34-9D2F-0DC95AB9F701}" dt="2025-09-12T11:35:44.325" v="1187" actId="27636"/>
          <ac:spMkLst>
            <pc:docMk/>
            <pc:sldMk cId="3630397104" sldId="2147199861"/>
            <ac:spMk id="2" creationId="{7412E1BB-60FF-7352-20E1-2889CEF2495B}"/>
          </ac:spMkLst>
        </pc:spChg>
        <pc:spChg chg="mod">
          <ac:chgData name="Sletnes, Randi" userId="d4a59e13-71be-4d41-b615-dafd50d60604" providerId="ADAL" clId="{2211450F-5045-4C34-9D2F-0DC95AB9F701}" dt="2025-09-12T11:29:02.980" v="1134" actId="20577"/>
          <ac:spMkLst>
            <pc:docMk/>
            <pc:sldMk cId="3630397104" sldId="2147199861"/>
            <ac:spMk id="3" creationId="{1DE4345F-C0BE-125B-E9D6-861E344A7636}"/>
          </ac:spMkLst>
        </pc:spChg>
        <pc:picChg chg="add mod">
          <ac:chgData name="Sletnes, Randi" userId="d4a59e13-71be-4d41-b615-dafd50d60604" providerId="ADAL" clId="{2211450F-5045-4C34-9D2F-0DC95AB9F701}" dt="2025-09-12T11:36:41.453" v="1195" actId="1076"/>
          <ac:picMkLst>
            <pc:docMk/>
            <pc:sldMk cId="3630397104" sldId="2147199861"/>
            <ac:picMk id="4098" creationId="{DB47875B-0B98-F92C-BF48-5FDBEF2D5296}"/>
          </ac:picMkLst>
        </pc:picChg>
        <pc:picChg chg="mod">
          <ac:chgData name="Sletnes, Randi" userId="d4a59e13-71be-4d41-b615-dafd50d60604" providerId="ADAL" clId="{2211450F-5045-4C34-9D2F-0DC95AB9F701}" dt="2025-09-12T11:36:45.214" v="1196" actId="1076"/>
          <ac:picMkLst>
            <pc:docMk/>
            <pc:sldMk cId="3630397104" sldId="2147199861"/>
            <ac:picMk id="7170" creationId="{8C033C09-9A3E-F4F7-ED07-88AE87FACE74}"/>
          </ac:picMkLst>
        </pc:picChg>
      </pc:sldChg>
      <pc:sldChg chg="addSp delSp modSp add mod">
        <pc:chgData name="Sletnes, Randi" userId="d4a59e13-71be-4d41-b615-dafd50d60604" providerId="ADAL" clId="{2211450F-5045-4C34-9D2F-0DC95AB9F701}" dt="2025-09-09T13:18:20.468" v="209" actId="14100"/>
        <pc:sldMkLst>
          <pc:docMk/>
          <pc:sldMk cId="1673827619" sldId="2147199862"/>
        </pc:sldMkLst>
        <pc:spChg chg="mod">
          <ac:chgData name="Sletnes, Randi" userId="d4a59e13-71be-4d41-b615-dafd50d60604" providerId="ADAL" clId="{2211450F-5045-4C34-9D2F-0DC95AB9F701}" dt="2025-09-09T13:15:09.858" v="203" actId="26606"/>
          <ac:spMkLst>
            <pc:docMk/>
            <pc:sldMk cId="1673827619" sldId="2147199862"/>
            <ac:spMk id="2" creationId="{9CC2322C-29F4-BB9E-5D04-3CB54305B353}"/>
          </ac:spMkLst>
        </pc:spChg>
        <pc:picChg chg="add mod">
          <ac:chgData name="Sletnes, Randi" userId="d4a59e13-71be-4d41-b615-dafd50d60604" providerId="ADAL" clId="{2211450F-5045-4C34-9D2F-0DC95AB9F701}" dt="2025-09-09T13:15:09.858" v="203" actId="26606"/>
          <ac:picMkLst>
            <pc:docMk/>
            <pc:sldMk cId="1673827619" sldId="2147199862"/>
            <ac:picMk id="5" creationId="{C5056ECD-C2FE-E34C-9A4E-8D149DCB274E}"/>
          </ac:picMkLst>
        </pc:picChg>
        <pc:picChg chg="add mod ord">
          <ac:chgData name="Sletnes, Randi" userId="d4a59e13-71be-4d41-b615-dafd50d60604" providerId="ADAL" clId="{2211450F-5045-4C34-9D2F-0DC95AB9F701}" dt="2025-09-09T13:18:20.468" v="209" actId="14100"/>
          <ac:picMkLst>
            <pc:docMk/>
            <pc:sldMk cId="1673827619" sldId="2147199862"/>
            <ac:picMk id="7" creationId="{FF715AFD-C239-E5F4-98DD-05F4BBBBC0BD}"/>
          </ac:picMkLst>
        </pc:picChg>
      </pc:sldChg>
      <pc:sldChg chg="addSp delSp modSp add mod">
        <pc:chgData name="Sletnes, Randi" userId="d4a59e13-71be-4d41-b615-dafd50d60604" providerId="ADAL" clId="{2211450F-5045-4C34-9D2F-0DC95AB9F701}" dt="2025-09-09T13:32:38.184" v="283"/>
        <pc:sldMkLst>
          <pc:docMk/>
          <pc:sldMk cId="3667903726" sldId="2147199863"/>
        </pc:sldMkLst>
        <pc:spChg chg="add mod">
          <ac:chgData name="Sletnes, Randi" userId="d4a59e13-71be-4d41-b615-dafd50d60604" providerId="ADAL" clId="{2211450F-5045-4C34-9D2F-0DC95AB9F701}" dt="2025-09-09T13:32:38.184" v="283"/>
          <ac:spMkLst>
            <pc:docMk/>
            <pc:sldMk cId="3667903726" sldId="2147199863"/>
            <ac:spMk id="4" creationId="{82767B4C-0AFA-B1AA-2C1E-36C85BBABDBF}"/>
          </ac:spMkLst>
        </pc:spChg>
        <pc:picChg chg="add mod">
          <ac:chgData name="Sletnes, Randi" userId="d4a59e13-71be-4d41-b615-dafd50d60604" providerId="ADAL" clId="{2211450F-5045-4C34-9D2F-0DC95AB9F701}" dt="2025-09-09T13:30:26.058" v="261" actId="14100"/>
          <ac:picMkLst>
            <pc:docMk/>
            <pc:sldMk cId="3667903726" sldId="2147199863"/>
            <ac:picMk id="8" creationId="{C59E15F2-3AA6-E6A3-C291-35389944CC0B}"/>
          </ac:picMkLst>
        </pc:picChg>
      </pc:sldChg>
      <pc:sldChg chg="addSp delSp modSp add mod">
        <pc:chgData name="Sletnes, Randi" userId="d4a59e13-71be-4d41-b615-dafd50d60604" providerId="ADAL" clId="{2211450F-5045-4C34-9D2F-0DC95AB9F701}" dt="2025-09-10T12:43:12.081" v="428" actId="14100"/>
        <pc:sldMkLst>
          <pc:docMk/>
          <pc:sldMk cId="3543953830" sldId="2147199864"/>
        </pc:sldMkLst>
        <pc:spChg chg="mod">
          <ac:chgData name="Sletnes, Randi" userId="d4a59e13-71be-4d41-b615-dafd50d60604" providerId="ADAL" clId="{2211450F-5045-4C34-9D2F-0DC95AB9F701}" dt="2025-09-10T12:41:30.791" v="410" actId="27636"/>
          <ac:spMkLst>
            <pc:docMk/>
            <pc:sldMk cId="3543953830" sldId="2147199864"/>
            <ac:spMk id="2" creationId="{FA7B8744-F312-70DB-793F-E99451B4CEB0}"/>
          </ac:spMkLst>
        </pc:spChg>
        <pc:spChg chg="add del mod">
          <ac:chgData name="Sletnes, Randi" userId="d4a59e13-71be-4d41-b615-dafd50d60604" providerId="ADAL" clId="{2211450F-5045-4C34-9D2F-0DC95AB9F701}" dt="2025-09-10T12:42:10.438" v="418" actId="22"/>
          <ac:spMkLst>
            <pc:docMk/>
            <pc:sldMk cId="3543953830" sldId="2147199864"/>
            <ac:spMk id="5" creationId="{42A90CEC-4638-17B1-3BBD-79AA07FEA727}"/>
          </ac:spMkLst>
        </pc:spChg>
        <pc:picChg chg="add mod">
          <ac:chgData name="Sletnes, Randi" userId="d4a59e13-71be-4d41-b615-dafd50d60604" providerId="ADAL" clId="{2211450F-5045-4C34-9D2F-0DC95AB9F701}" dt="2025-09-10T12:43:12.081" v="428" actId="14100"/>
          <ac:picMkLst>
            <pc:docMk/>
            <pc:sldMk cId="3543953830" sldId="2147199864"/>
            <ac:picMk id="10" creationId="{1F024AE8-09F5-4E79-8556-9FC1BE6C8F59}"/>
          </ac:picMkLst>
        </pc:picChg>
      </pc:sldChg>
      <pc:sldChg chg="addSp delSp modSp add mod">
        <pc:chgData name="Sletnes, Randi" userId="d4a59e13-71be-4d41-b615-dafd50d60604" providerId="ADAL" clId="{2211450F-5045-4C34-9D2F-0DC95AB9F701}" dt="2025-09-10T12:44:24.280" v="491" actId="14100"/>
        <pc:sldMkLst>
          <pc:docMk/>
          <pc:sldMk cId="3379396029" sldId="2147199865"/>
        </pc:sldMkLst>
        <pc:spChg chg="mod">
          <ac:chgData name="Sletnes, Randi" userId="d4a59e13-71be-4d41-b615-dafd50d60604" providerId="ADAL" clId="{2211450F-5045-4C34-9D2F-0DC95AB9F701}" dt="2025-09-10T12:43:54.186" v="484" actId="20577"/>
          <ac:spMkLst>
            <pc:docMk/>
            <pc:sldMk cId="3379396029" sldId="2147199865"/>
            <ac:spMk id="2" creationId="{62F1AF62-35E3-B8E2-2554-CCBE4D669F84}"/>
          </ac:spMkLst>
        </pc:spChg>
        <pc:spChg chg="add mod">
          <ac:chgData name="Sletnes, Randi" userId="d4a59e13-71be-4d41-b615-dafd50d60604" providerId="ADAL" clId="{2211450F-5045-4C34-9D2F-0DC95AB9F701}" dt="2025-09-10T12:43:57.243" v="485" actId="478"/>
          <ac:spMkLst>
            <pc:docMk/>
            <pc:sldMk cId="3379396029" sldId="2147199865"/>
            <ac:spMk id="5" creationId="{16DE6452-A8FB-7824-FEE2-E16985FF3F56}"/>
          </ac:spMkLst>
        </pc:spChg>
        <pc:picChg chg="add mod">
          <ac:chgData name="Sletnes, Randi" userId="d4a59e13-71be-4d41-b615-dafd50d60604" providerId="ADAL" clId="{2211450F-5045-4C34-9D2F-0DC95AB9F701}" dt="2025-09-10T12:44:24.280" v="491" actId="14100"/>
          <ac:picMkLst>
            <pc:docMk/>
            <pc:sldMk cId="3379396029" sldId="2147199865"/>
            <ac:picMk id="7" creationId="{1F821E19-1DF6-9042-32A6-FAF4D91C9341}"/>
          </ac:picMkLst>
        </pc:picChg>
      </pc:sldChg>
      <pc:sldChg chg="addSp delSp modSp add mod">
        <pc:chgData name="Sletnes, Randi" userId="d4a59e13-71be-4d41-b615-dafd50d60604" providerId="ADAL" clId="{2211450F-5045-4C34-9D2F-0DC95AB9F701}" dt="2025-09-10T12:51:15.238" v="542" actId="14100"/>
        <pc:sldMkLst>
          <pc:docMk/>
          <pc:sldMk cId="1424726094" sldId="2147199866"/>
        </pc:sldMkLst>
        <pc:spChg chg="mod">
          <ac:chgData name="Sletnes, Randi" userId="d4a59e13-71be-4d41-b615-dafd50d60604" providerId="ADAL" clId="{2211450F-5045-4C34-9D2F-0DC95AB9F701}" dt="2025-09-10T12:50:17.738" v="536" actId="20577"/>
          <ac:spMkLst>
            <pc:docMk/>
            <pc:sldMk cId="1424726094" sldId="2147199866"/>
            <ac:spMk id="2" creationId="{18758D62-E57D-3092-C64D-75A5BC61AFA6}"/>
          </ac:spMkLst>
        </pc:spChg>
        <pc:picChg chg="add mod">
          <ac:chgData name="Sletnes, Randi" userId="d4a59e13-71be-4d41-b615-dafd50d60604" providerId="ADAL" clId="{2211450F-5045-4C34-9D2F-0DC95AB9F701}" dt="2025-09-10T12:51:15.238" v="542" actId="14100"/>
          <ac:picMkLst>
            <pc:docMk/>
            <pc:sldMk cId="1424726094" sldId="2147199866"/>
            <ac:picMk id="4" creationId="{F5956BB6-EFCE-1817-4FC2-B9AF7773CA13}"/>
          </ac:picMkLst>
        </pc:picChg>
      </pc:sldChg>
      <pc:sldChg chg="addSp delSp modSp new mod modClrScheme chgLayout">
        <pc:chgData name="Sletnes, Randi" userId="d4a59e13-71be-4d41-b615-dafd50d60604" providerId="ADAL" clId="{2211450F-5045-4C34-9D2F-0DC95AB9F701}" dt="2025-09-12T11:53:21.819" v="1291" actId="20577"/>
        <pc:sldMkLst>
          <pc:docMk/>
          <pc:sldMk cId="4136540876" sldId="2147199867"/>
        </pc:sldMkLst>
        <pc:spChg chg="mod">
          <ac:chgData name="Sletnes, Randi" userId="d4a59e13-71be-4d41-b615-dafd50d60604" providerId="ADAL" clId="{2211450F-5045-4C34-9D2F-0DC95AB9F701}" dt="2025-09-12T11:52:42.146" v="1267" actId="26606"/>
          <ac:spMkLst>
            <pc:docMk/>
            <pc:sldMk cId="4136540876" sldId="2147199867"/>
            <ac:spMk id="2" creationId="{E08FD711-36BF-F243-DF4E-8C552A4DE95D}"/>
          </ac:spMkLst>
        </pc:spChg>
        <pc:spChg chg="mod ord">
          <ac:chgData name="Sletnes, Randi" userId="d4a59e13-71be-4d41-b615-dafd50d60604" providerId="ADAL" clId="{2211450F-5045-4C34-9D2F-0DC95AB9F701}" dt="2025-09-12T11:53:21.819" v="1291" actId="20577"/>
          <ac:spMkLst>
            <pc:docMk/>
            <pc:sldMk cId="4136540876" sldId="2147199867"/>
            <ac:spMk id="3" creationId="{5D6BB480-E400-56E8-7274-C86D004E4C6E}"/>
          </ac:spMkLst>
        </pc:spChg>
        <pc:picChg chg="add del mod">
          <ac:chgData name="Sletnes, Randi" userId="d4a59e13-71be-4d41-b615-dafd50d60604" providerId="ADAL" clId="{2211450F-5045-4C34-9D2F-0DC95AB9F701}" dt="2025-09-12T11:51:24.834" v="1242" actId="21"/>
          <ac:picMkLst>
            <pc:docMk/>
            <pc:sldMk cId="4136540876" sldId="2147199867"/>
            <ac:picMk id="5" creationId="{059EDAE2-845A-3A35-EF96-DEE9FF34D3A6}"/>
          </ac:picMkLst>
        </pc:picChg>
        <pc:picChg chg="add del mod">
          <ac:chgData name="Sletnes, Randi" userId="d4a59e13-71be-4d41-b615-dafd50d60604" providerId="ADAL" clId="{2211450F-5045-4C34-9D2F-0DC95AB9F701}" dt="2025-09-12T11:18:56.766" v="917" actId="478"/>
          <ac:picMkLst>
            <pc:docMk/>
            <pc:sldMk cId="4136540876" sldId="2147199867"/>
            <ac:picMk id="1026" creationId="{706CEE64-AA31-99F5-37FA-572BBC54952F}"/>
          </ac:picMkLst>
        </pc:picChg>
        <pc:picChg chg="add mod">
          <ac:chgData name="Sletnes, Randi" userId="d4a59e13-71be-4d41-b615-dafd50d60604" providerId="ADAL" clId="{2211450F-5045-4C34-9D2F-0DC95AB9F701}" dt="2025-09-12T11:52:42.146" v="1268" actId="26606"/>
          <ac:picMkLst>
            <pc:docMk/>
            <pc:sldMk cId="4136540876" sldId="2147199867"/>
            <ac:picMk id="2050" creationId="{6F492231-A484-F771-7C11-D0E21E46022D}"/>
          </ac:picMkLst>
        </pc:picChg>
      </pc:sldChg>
      <pc:sldChg chg="addSp delSp modSp add mod">
        <pc:chgData name="Sletnes, Randi" userId="d4a59e13-71be-4d41-b615-dafd50d60604" providerId="ADAL" clId="{2211450F-5045-4C34-9D2F-0DC95AB9F701}" dt="2025-09-12T11:51:34.879" v="1245" actId="26606"/>
        <pc:sldMkLst>
          <pc:docMk/>
          <pc:sldMk cId="359441890" sldId="2147199868"/>
        </pc:sldMkLst>
        <pc:spChg chg="mod">
          <ac:chgData name="Sletnes, Randi" userId="d4a59e13-71be-4d41-b615-dafd50d60604" providerId="ADAL" clId="{2211450F-5045-4C34-9D2F-0DC95AB9F701}" dt="2025-09-12T11:08:53.637" v="680" actId="20577"/>
          <ac:spMkLst>
            <pc:docMk/>
            <pc:sldMk cId="359441890" sldId="2147199868"/>
            <ac:spMk id="2" creationId="{B74CCDAC-11FB-91A7-7EC1-F0D2339AC8C6}"/>
          </ac:spMkLst>
        </pc:spChg>
        <pc:spChg chg="mod">
          <ac:chgData name="Sletnes, Randi" userId="d4a59e13-71be-4d41-b615-dafd50d60604" providerId="ADAL" clId="{2211450F-5045-4C34-9D2F-0DC95AB9F701}" dt="2025-09-12T11:51:34.879" v="1245" actId="26606"/>
          <ac:spMkLst>
            <pc:docMk/>
            <pc:sldMk cId="359441890" sldId="2147199868"/>
            <ac:spMk id="3" creationId="{6F59791F-0E55-45D8-ADCA-8BDC577BA6F2}"/>
          </ac:spMkLst>
        </pc:spChg>
        <pc:picChg chg="add mod">
          <ac:chgData name="Sletnes, Randi" userId="d4a59e13-71be-4d41-b615-dafd50d60604" providerId="ADAL" clId="{2211450F-5045-4C34-9D2F-0DC95AB9F701}" dt="2025-09-12T11:51:34.879" v="1245" actId="26606"/>
          <ac:picMkLst>
            <pc:docMk/>
            <pc:sldMk cId="359441890" sldId="2147199868"/>
            <ac:picMk id="4" creationId="{059EDAE2-845A-3A35-EF96-DEE9FF34D3A6}"/>
          </ac:picMkLst>
        </pc:picChg>
        <pc:picChg chg="del">
          <ac:chgData name="Sletnes, Randi" userId="d4a59e13-71be-4d41-b615-dafd50d60604" providerId="ADAL" clId="{2211450F-5045-4C34-9D2F-0DC95AB9F701}" dt="2025-09-12T11:08:12.302" v="660" actId="478"/>
          <ac:picMkLst>
            <pc:docMk/>
            <pc:sldMk cId="359441890" sldId="2147199868"/>
            <ac:picMk id="5" creationId="{57C3B899-5928-5FC1-3D32-629B71FB741B}"/>
          </ac:picMkLst>
        </pc:picChg>
        <pc:picChg chg="add del mod">
          <ac:chgData name="Sletnes, Randi" userId="d4a59e13-71be-4d41-b615-dafd50d60604" providerId="ADAL" clId="{2211450F-5045-4C34-9D2F-0DC95AB9F701}" dt="2025-09-12T11:51:15.537" v="1240" actId="21"/>
          <ac:picMkLst>
            <pc:docMk/>
            <pc:sldMk cId="359441890" sldId="2147199868"/>
            <ac:picMk id="2050" creationId="{6F492231-A484-F771-7C11-D0E21E46022D}"/>
          </ac:picMkLst>
        </pc:picChg>
      </pc:sldChg>
      <pc:sldChg chg="add del">
        <pc:chgData name="Sletnes, Randi" userId="d4a59e13-71be-4d41-b615-dafd50d60604" providerId="ADAL" clId="{2211450F-5045-4C34-9D2F-0DC95AB9F701}" dt="2025-09-12T11:07:55.248" v="657"/>
        <pc:sldMkLst>
          <pc:docMk/>
          <pc:sldMk cId="1108093064" sldId="2147199868"/>
        </pc:sldMkLst>
      </pc:sldChg>
      <pc:sldChg chg="add del">
        <pc:chgData name="Sletnes, Randi" userId="d4a59e13-71be-4d41-b615-dafd50d60604" providerId="ADAL" clId="{2211450F-5045-4C34-9D2F-0DC95AB9F701}" dt="2025-09-12T11:07:39.777" v="655"/>
        <pc:sldMkLst>
          <pc:docMk/>
          <pc:sldMk cId="1320512608" sldId="2147199868"/>
        </pc:sldMkLst>
      </pc:sldChg>
      <pc:sldChg chg="modSp new del mod">
        <pc:chgData name="Sletnes, Randi" userId="d4a59e13-71be-4d41-b615-dafd50d60604" providerId="ADAL" clId="{2211450F-5045-4C34-9D2F-0DC95AB9F701}" dt="2025-09-12T11:06:00.939" v="651" actId="2696"/>
        <pc:sldMkLst>
          <pc:docMk/>
          <pc:sldMk cId="2087804811" sldId="2147199868"/>
        </pc:sldMkLst>
        <pc:spChg chg="mod">
          <ac:chgData name="Sletnes, Randi" userId="d4a59e13-71be-4d41-b615-dafd50d60604" providerId="ADAL" clId="{2211450F-5045-4C34-9D2F-0DC95AB9F701}" dt="2025-09-12T11:05:22.844" v="636" actId="20577"/>
          <ac:spMkLst>
            <pc:docMk/>
            <pc:sldMk cId="2087804811" sldId="2147199868"/>
            <ac:spMk id="2" creationId="{0E817CF9-AB8C-F991-B4F1-9842F89E7466}"/>
          </ac:spMkLst>
        </pc:spChg>
        <pc:spChg chg="mod">
          <ac:chgData name="Sletnes, Randi" userId="d4a59e13-71be-4d41-b615-dafd50d60604" providerId="ADAL" clId="{2211450F-5045-4C34-9D2F-0DC95AB9F701}" dt="2025-09-12T11:05:40.861" v="650" actId="20577"/>
          <ac:spMkLst>
            <pc:docMk/>
            <pc:sldMk cId="2087804811" sldId="2147199868"/>
            <ac:spMk id="3" creationId="{9B5BDD10-C787-DFFF-EFDE-EA46E174A2C9}"/>
          </ac:spMkLst>
        </pc:spChg>
      </pc:sldChg>
      <pc:sldChg chg="add del">
        <pc:chgData name="Sletnes, Randi" userId="d4a59e13-71be-4d41-b615-dafd50d60604" providerId="ADAL" clId="{2211450F-5045-4C34-9D2F-0DC95AB9F701}" dt="2025-09-12T11:07:01.860" v="653" actId="47"/>
        <pc:sldMkLst>
          <pc:docMk/>
          <pc:sldMk cId="2404559670" sldId="2147199868"/>
        </pc:sldMkLst>
      </pc:sldChg>
      <pc:sldChg chg="addSp modSp new del mod modClrScheme chgLayout">
        <pc:chgData name="Sletnes, Randi" userId="d4a59e13-71be-4d41-b615-dafd50d60604" providerId="ADAL" clId="{2211450F-5045-4C34-9D2F-0DC95AB9F701}" dt="2025-09-12T11:53:30.436" v="1292" actId="47"/>
        <pc:sldMkLst>
          <pc:docMk/>
          <pc:sldMk cId="1840121757" sldId="2147199869"/>
        </pc:sldMkLst>
        <pc:spChg chg="mod">
          <ac:chgData name="Sletnes, Randi" userId="d4a59e13-71be-4d41-b615-dafd50d60604" providerId="ADAL" clId="{2211450F-5045-4C34-9D2F-0DC95AB9F701}" dt="2025-09-12T11:30:53.462" v="1178" actId="26606"/>
          <ac:spMkLst>
            <pc:docMk/>
            <pc:sldMk cId="1840121757" sldId="2147199869"/>
            <ac:spMk id="2" creationId="{A578C955-5CA8-65B8-C7F2-A0AE33F85B18}"/>
          </ac:spMkLst>
        </pc:spChg>
        <pc:spChg chg="mod">
          <ac:chgData name="Sletnes, Randi" userId="d4a59e13-71be-4d41-b615-dafd50d60604" providerId="ADAL" clId="{2211450F-5045-4C34-9D2F-0DC95AB9F701}" dt="2025-09-12T11:30:53.462" v="1178" actId="26606"/>
          <ac:spMkLst>
            <pc:docMk/>
            <pc:sldMk cId="1840121757" sldId="2147199869"/>
            <ac:spMk id="3" creationId="{6BE868DA-21BA-E63C-00F0-E91F6D424E87}"/>
          </ac:spMkLst>
        </pc:spChg>
        <pc:picChg chg="add mod">
          <ac:chgData name="Sletnes, Randi" userId="d4a59e13-71be-4d41-b615-dafd50d60604" providerId="ADAL" clId="{2211450F-5045-4C34-9D2F-0DC95AB9F701}" dt="2025-09-12T11:30:53.462" v="1178" actId="26606"/>
          <ac:picMkLst>
            <pc:docMk/>
            <pc:sldMk cId="1840121757" sldId="2147199869"/>
            <ac:picMk id="3074" creationId="{88511C94-E046-B3E4-88B4-C3BAFFA1FB8F}"/>
          </ac:picMkLst>
        </pc:picChg>
      </pc:sldChg>
      <pc:sldChg chg="modSp new mod">
        <pc:chgData name="Sletnes, Randi" userId="d4a59e13-71be-4d41-b615-dafd50d60604" providerId="ADAL" clId="{2211450F-5045-4C34-9D2F-0DC95AB9F701}" dt="2025-09-12T11:29:35.324" v="1175" actId="115"/>
        <pc:sldMkLst>
          <pc:docMk/>
          <pc:sldMk cId="744695113" sldId="2147199870"/>
        </pc:sldMkLst>
        <pc:spChg chg="mod">
          <ac:chgData name="Sletnes, Randi" userId="d4a59e13-71be-4d41-b615-dafd50d60604" providerId="ADAL" clId="{2211450F-5045-4C34-9D2F-0DC95AB9F701}" dt="2025-09-12T11:27:09.336" v="1048"/>
          <ac:spMkLst>
            <pc:docMk/>
            <pc:sldMk cId="744695113" sldId="2147199870"/>
            <ac:spMk id="2" creationId="{564C86AA-17B9-8875-3C09-AD425CD358FA}"/>
          </ac:spMkLst>
        </pc:spChg>
        <pc:spChg chg="mod">
          <ac:chgData name="Sletnes, Randi" userId="d4a59e13-71be-4d41-b615-dafd50d60604" providerId="ADAL" clId="{2211450F-5045-4C34-9D2F-0DC95AB9F701}" dt="2025-09-12T11:29:35.324" v="1175" actId="115"/>
          <ac:spMkLst>
            <pc:docMk/>
            <pc:sldMk cId="744695113" sldId="2147199870"/>
            <ac:spMk id="3" creationId="{48CBF4FD-69D9-B3F2-B517-28EE754FD045}"/>
          </ac:spMkLst>
        </pc:spChg>
      </pc:sldChg>
      <pc:sldChg chg="new del">
        <pc:chgData name="Sletnes, Randi" userId="d4a59e13-71be-4d41-b615-dafd50d60604" providerId="ADAL" clId="{2211450F-5045-4C34-9D2F-0DC95AB9F701}" dt="2025-09-12T11:26:41.728" v="1046" actId="680"/>
        <pc:sldMkLst>
          <pc:docMk/>
          <pc:sldMk cId="2527839873" sldId="2147199870"/>
        </pc:sldMkLst>
      </pc:sldChg>
      <pc:sldChg chg="addSp delSp modSp new del">
        <pc:chgData name="Sletnes, Randi" userId="d4a59e13-71be-4d41-b615-dafd50d60604" providerId="ADAL" clId="{2211450F-5045-4C34-9D2F-0DC95AB9F701}" dt="2025-09-12T11:53:33.103" v="1293" actId="47"/>
        <pc:sldMkLst>
          <pc:docMk/>
          <pc:sldMk cId="4213190835" sldId="2147199871"/>
        </pc:sldMkLst>
        <pc:picChg chg="add del mod">
          <ac:chgData name="Sletnes, Randi" userId="d4a59e13-71be-4d41-b615-dafd50d60604" providerId="ADAL" clId="{2211450F-5045-4C34-9D2F-0DC95AB9F701}" dt="2025-09-12T11:52:32.890" v="1264" actId="21"/>
          <ac:picMkLst>
            <pc:docMk/>
            <pc:sldMk cId="4213190835" sldId="2147199871"/>
            <ac:picMk id="2050" creationId="{6F492231-A484-F771-7C11-D0E21E46022D}"/>
          </ac:picMkLst>
        </pc:picChg>
      </pc:sldChg>
      <pc:sldMasterChg chg="delSldLayout">
        <pc:chgData name="Sletnes, Randi" userId="d4a59e13-71be-4d41-b615-dafd50d60604" providerId="ADAL" clId="{2211450F-5045-4C34-9D2F-0DC95AB9F701}" dt="2025-09-12T11:07:01.860" v="653" actId="47"/>
        <pc:sldMasterMkLst>
          <pc:docMk/>
          <pc:sldMasterMk cId="0" sldId="2147483648"/>
        </pc:sldMasterMkLst>
        <pc:sldLayoutChg chg="del">
          <pc:chgData name="Sletnes, Randi" userId="d4a59e13-71be-4d41-b615-dafd50d60604" providerId="ADAL" clId="{2211450F-5045-4C34-9D2F-0DC95AB9F701}" dt="2025-09-12T11:07:01.860" v="653" actId="47"/>
          <pc:sldLayoutMkLst>
            <pc:docMk/>
            <pc:sldMasterMk cId="0" sldId="2147483648"/>
            <pc:sldLayoutMk cId="3147048946" sldId="214748367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50269-0584-4B0A-A0D7-9478240C8A00}" type="datetimeFigureOut">
              <a:rPr lang="nb-NO" smtClean="0"/>
              <a:t>12.09.2025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B619F-660A-4969-A608-B945F6C58E2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897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lys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8288000" cy="10286999"/>
          </a:xfrm>
          <a:prstGeom prst="rect">
            <a:avLst/>
          </a:prstGeom>
          <a:solidFill>
            <a:srgbClr val="005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700"/>
          </a:p>
        </p:txBody>
      </p:sp>
      <p:pic>
        <p:nvPicPr>
          <p:cNvPr id="7" name="Bilde 6" descr="Innlandet fylkeskommune,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70" y="336980"/>
            <a:ext cx="3845504" cy="1567959"/>
          </a:xfrm>
          <a:prstGeom prst="rect">
            <a:avLst/>
          </a:prstGeom>
        </p:spPr>
      </p:pic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690460"/>
            <a:ext cx="15773400" cy="158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4" name="Bild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63800"/>
            <a:ext cx="7827818" cy="4523199"/>
          </a:xfrm>
          <a:prstGeom prst="rect">
            <a:avLst/>
          </a:prstGeom>
        </p:spPr>
      </p:pic>
      <p:sp>
        <p:nvSpPr>
          <p:cNvPr id="17" name="Plassholder for tekst 16"/>
          <p:cNvSpPr>
            <a:spLocks noGrp="1"/>
          </p:cNvSpPr>
          <p:nvPr>
            <p:ph type="body" sz="quarter" idx="10"/>
          </p:nvPr>
        </p:nvSpPr>
        <p:spPr>
          <a:xfrm>
            <a:off x="1257300" y="4704998"/>
            <a:ext cx="15773400" cy="18764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850697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8288000" cy="10286999"/>
          </a:xfrm>
          <a:prstGeom prst="rect">
            <a:avLst/>
          </a:prstGeom>
          <a:solidFill>
            <a:srgbClr val="005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700"/>
          </a:p>
        </p:txBody>
      </p:sp>
      <p:pic>
        <p:nvPicPr>
          <p:cNvPr id="7" name="Bilde 6" descr="Innlandet fylkeskommune,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70" y="336980"/>
            <a:ext cx="3845504" cy="1567959"/>
          </a:xfrm>
          <a:prstGeom prst="rect">
            <a:avLst/>
          </a:prstGeom>
        </p:spPr>
      </p:pic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690460"/>
            <a:ext cx="15773400" cy="158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4" name="Bild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63800"/>
            <a:ext cx="7827818" cy="4523199"/>
          </a:xfrm>
          <a:prstGeom prst="rect">
            <a:avLst/>
          </a:prstGeom>
        </p:spPr>
      </p:pic>
      <p:sp>
        <p:nvSpPr>
          <p:cNvPr id="17" name="Plassholder for tekst 16"/>
          <p:cNvSpPr>
            <a:spLocks noGrp="1"/>
          </p:cNvSpPr>
          <p:nvPr>
            <p:ph type="body" sz="quarter" idx="10"/>
          </p:nvPr>
        </p:nvSpPr>
        <p:spPr>
          <a:xfrm>
            <a:off x="1257300" y="4704998"/>
            <a:ext cx="15773400" cy="18764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845176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38659"/>
            <a:ext cx="15773400" cy="158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tekst 8"/>
          <p:cNvSpPr>
            <a:spLocks noGrp="1"/>
          </p:cNvSpPr>
          <p:nvPr>
            <p:ph type="body" sz="quarter" idx="10"/>
          </p:nvPr>
        </p:nvSpPr>
        <p:spPr>
          <a:xfrm>
            <a:off x="1257300" y="2838202"/>
            <a:ext cx="15773400" cy="5346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03587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38659"/>
            <a:ext cx="15773400" cy="158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7301" y="2838202"/>
            <a:ext cx="5929313" cy="5346588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3" name="Plassholder for innhold 3"/>
          <p:cNvSpPr>
            <a:spLocks noGrp="1"/>
          </p:cNvSpPr>
          <p:nvPr>
            <p:ph sz="quarter" idx="15"/>
          </p:nvPr>
        </p:nvSpPr>
        <p:spPr>
          <a:xfrm>
            <a:off x="7586663" y="2838203"/>
            <a:ext cx="9444038" cy="533638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85756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10949"/>
            <a:ext cx="15773400" cy="158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01388" y="2810493"/>
            <a:ext cx="5929313" cy="5346588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4" name="Plassholder for innhold 3"/>
          <p:cNvSpPr>
            <a:spLocks noGrp="1"/>
          </p:cNvSpPr>
          <p:nvPr>
            <p:ph sz="quarter" idx="15"/>
          </p:nvPr>
        </p:nvSpPr>
        <p:spPr>
          <a:xfrm>
            <a:off x="1257301" y="2810493"/>
            <a:ext cx="9444038" cy="533638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26673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38659"/>
            <a:ext cx="15773400" cy="158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3" name="Plassholder for innhold 3"/>
          <p:cNvSpPr>
            <a:spLocks noGrp="1"/>
          </p:cNvSpPr>
          <p:nvPr>
            <p:ph sz="quarter" idx="15" hasCustomPrompt="1"/>
          </p:nvPr>
        </p:nvSpPr>
        <p:spPr>
          <a:xfrm>
            <a:off x="9349275" y="2838203"/>
            <a:ext cx="7681425" cy="5336382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 err="1"/>
              <a:t>redje</a:t>
            </a:r>
            <a:r>
              <a:rPr lang="nb-NO" dirty="0"/>
              <a:t>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6A173FF9-9E7D-4D6F-9FC8-7799B690E32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57299" y="2838203"/>
            <a:ext cx="7681427" cy="533638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078154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3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ssholder for bilde 28">
            <a:extLst>
              <a:ext uri="{FF2B5EF4-FFF2-40B4-BE49-F238E27FC236}">
                <a16:creationId xmlns:a16="http://schemas.microsoft.com/office/drawing/2014/main" id="{9D901454-00EF-F941-9DEF-C912F468EC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06397" y="1146245"/>
            <a:ext cx="4341018" cy="444341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5" name="Plassholder for tekst 24">
            <a:extLst>
              <a:ext uri="{FF2B5EF4-FFF2-40B4-BE49-F238E27FC236}">
                <a16:creationId xmlns:a16="http://schemas.microsoft.com/office/drawing/2014/main" id="{3209E090-8181-0247-8175-FD2288F857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7478" y="5634904"/>
            <a:ext cx="4341018" cy="654845"/>
          </a:xfrm>
        </p:spPr>
        <p:txBody>
          <a:bodyPr>
            <a:noAutofit/>
          </a:bodyPr>
          <a:lstStyle>
            <a:lvl1pPr marL="0" indent="0" algn="ctr">
              <a:buNone/>
              <a:defRPr sz="27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BCA700-E822-8546-BA53-CAD381523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479" y="6289315"/>
            <a:ext cx="4339937" cy="1683545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Plassholder for bilde 28">
            <a:extLst>
              <a:ext uri="{FF2B5EF4-FFF2-40B4-BE49-F238E27FC236}">
                <a16:creationId xmlns:a16="http://schemas.microsoft.com/office/drawing/2014/main" id="{20746FCF-CD86-9E40-8268-311A3B27A9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73053" y="1191059"/>
            <a:ext cx="4341018" cy="444341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6" name="Plassholder for tekst 24">
            <a:extLst>
              <a:ext uri="{FF2B5EF4-FFF2-40B4-BE49-F238E27FC236}">
                <a16:creationId xmlns:a16="http://schemas.microsoft.com/office/drawing/2014/main" id="{B3DDC085-2F7A-1941-9FC5-0F891B6971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73053" y="5634470"/>
            <a:ext cx="4341018" cy="654845"/>
          </a:xfrm>
        </p:spPr>
        <p:txBody>
          <a:bodyPr>
            <a:noAutofit/>
          </a:bodyPr>
          <a:lstStyle>
            <a:lvl1pPr marL="0" indent="0" algn="ctr">
              <a:buNone/>
              <a:defRPr sz="27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24768D3A-B4C6-4846-93C7-5FD37A3283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73053" y="6309879"/>
            <a:ext cx="4341018" cy="1683543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Plassholder for bilde 28">
            <a:extLst>
              <a:ext uri="{FF2B5EF4-FFF2-40B4-BE49-F238E27FC236}">
                <a16:creationId xmlns:a16="http://schemas.microsoft.com/office/drawing/2014/main" id="{0BDCBDE5-9EC4-1F42-A694-F170EEB596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939273" y="1184347"/>
            <a:ext cx="4341018" cy="444341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7" name="Plassholder for tekst 24">
            <a:extLst>
              <a:ext uri="{FF2B5EF4-FFF2-40B4-BE49-F238E27FC236}">
                <a16:creationId xmlns:a16="http://schemas.microsoft.com/office/drawing/2014/main" id="{D12C300D-76CB-DE4E-AB53-CF4F3A56A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939273" y="5634469"/>
            <a:ext cx="4341018" cy="654845"/>
          </a:xfrm>
        </p:spPr>
        <p:txBody>
          <a:bodyPr>
            <a:noAutofit/>
          </a:bodyPr>
          <a:lstStyle>
            <a:lvl1pPr marL="0" indent="0" algn="ctr">
              <a:buNone/>
              <a:defRPr sz="27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1C6F9580-4146-5B4D-9F2D-B0FE9E7AD5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39710" y="6296025"/>
            <a:ext cx="4341020" cy="1683543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67841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288000" cy="8915399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041407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8288000" cy="10286999"/>
          </a:xfrm>
          <a:prstGeom prst="rect">
            <a:avLst/>
          </a:prstGeom>
          <a:solidFill>
            <a:srgbClr val="0057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700"/>
          </a:p>
        </p:txBody>
      </p:sp>
      <p:pic>
        <p:nvPicPr>
          <p:cNvPr id="3" name="Bilde 2" descr="Innlandet fylkeskommune, logo">
            <a:extLst>
              <a:ext uri="{FF2B5EF4-FFF2-40B4-BE49-F238E27FC236}">
                <a16:creationId xmlns:a16="http://schemas.microsoft.com/office/drawing/2014/main" id="{2B608A84-4715-4F48-B249-2305DA8536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8103" y="1969781"/>
            <a:ext cx="6391794" cy="5328605"/>
          </a:xfrm>
          <a:prstGeom prst="rect">
            <a:avLst/>
          </a:prstGeom>
        </p:spPr>
      </p:pic>
      <p:pic>
        <p:nvPicPr>
          <p:cNvPr id="4" name="Bild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8386"/>
            <a:ext cx="5172075" cy="298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44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933006"/>
            <a:ext cx="15773400" cy="158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94CCE55-90BB-6640-8F42-8512B2E6B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2550"/>
            <a:ext cx="15773400" cy="5346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 dirty="0"/>
              <a:t>Rediger tekststiler i malen
Andre nivå
Tredje nivå
Fjerde nivå
Femte nivå</a:t>
            </a:r>
          </a:p>
        </p:txBody>
      </p:sp>
      <p:sp>
        <p:nvSpPr>
          <p:cNvPr id="5" name="Rektangel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929020"/>
            <a:ext cx="18288000" cy="1371834"/>
          </a:xfrm>
          <a:prstGeom prst="rect">
            <a:avLst/>
          </a:prstGeom>
          <a:solidFill>
            <a:srgbClr val="005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700"/>
          </a:p>
        </p:txBody>
      </p:sp>
      <p:pic>
        <p:nvPicPr>
          <p:cNvPr id="7" name="Bilde 6" descr="Innlandet fylkeskommune, logo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" y="9028799"/>
            <a:ext cx="3014663" cy="122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7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sldNum="0" hdr="0" ftr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574F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100000"/>
        </a:lnSpc>
        <a:spcBef>
          <a:spcPts val="1500"/>
        </a:spcBef>
        <a:buClr>
          <a:srgbClr val="00574F"/>
        </a:buClr>
        <a:buSzPct val="130000"/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nnlandetfylke.no/tjenester/sok-tilskudd/kunst-og-kultur/regionalt-kulturfond-innlandet.62589.aspx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prod01.elementscloud.no/publikum/Documents/ShowDmbHandlingDocument/1e19ac68-b074-44df-9273-d74cf116eb4e/10997/CasesFremlegg" TargetMode="Externa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04800" y="3771900"/>
            <a:ext cx="15773400" cy="1581150"/>
          </a:xfrm>
        </p:spPr>
        <p:txBody>
          <a:bodyPr>
            <a:normAutofit fontScale="90000"/>
          </a:bodyPr>
          <a:lstStyle/>
          <a:p>
            <a:r>
              <a:rPr lang="nb-NO" sz="9600" dirty="0"/>
              <a:t>Presentasjon IPR </a:t>
            </a:r>
            <a:br>
              <a:rPr lang="nb-NO" sz="9600" dirty="0"/>
            </a:br>
            <a:r>
              <a:rPr lang="nb-NO" sz="9600" dirty="0"/>
              <a:t>september 2025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>
          <a:xfrm>
            <a:off x="304800" y="5786437"/>
            <a:ext cx="15773400" cy="1876425"/>
          </a:xfrm>
        </p:spPr>
        <p:txBody>
          <a:bodyPr>
            <a:normAutofit/>
          </a:bodyPr>
          <a:lstStyle/>
          <a:p>
            <a:endParaRPr lang="nb-NO" sz="4400" dirty="0"/>
          </a:p>
        </p:txBody>
      </p:sp>
    </p:spTree>
    <p:extLst>
      <p:ext uri="{BB962C8B-B14F-4D97-AF65-F5344CB8AC3E}">
        <p14:creationId xmlns:p14="http://schemas.microsoft.com/office/powerpoint/2010/main" val="3848985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42E76-1F6B-9AA9-AD86-C90B06E49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758D62-E57D-3092-C64D-75A5BC61A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38659"/>
            <a:ext cx="15773400" cy="1581150"/>
          </a:xfrm>
        </p:spPr>
        <p:txBody>
          <a:bodyPr anchor="ctr">
            <a:normAutofit/>
          </a:bodyPr>
          <a:lstStyle/>
          <a:p>
            <a:r>
              <a:rPr lang="nb-NO" dirty="0"/>
              <a:t>Offentlige videregående skoler i Innlandet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1226C069-EDD1-8A3C-AE8C-79582C7D9EEE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5956BB6-EFCE-1817-4FC2-B9AF7773C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619808"/>
            <a:ext cx="15925800" cy="618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26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993" y="-304801"/>
            <a:ext cx="4803653" cy="10896602"/>
          </a:xfrm>
          <a:custGeom>
            <a:avLst/>
            <a:gdLst/>
            <a:ahLst/>
            <a:cxnLst/>
            <a:rect l="l" t="t" r="r" b="b"/>
            <a:pathLst>
              <a:path w="4803653" h="10896602">
                <a:moveTo>
                  <a:pt x="0" y="0"/>
                </a:moveTo>
                <a:lnTo>
                  <a:pt x="4803653" y="0"/>
                </a:lnTo>
                <a:lnTo>
                  <a:pt x="4803653" y="10896602"/>
                </a:lnTo>
                <a:lnTo>
                  <a:pt x="0" y="10896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9917" r="-119917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/>
          <p:cNvGrpSpPr/>
          <p:nvPr/>
        </p:nvGrpSpPr>
        <p:grpSpPr>
          <a:xfrm>
            <a:off x="7105993" y="4938108"/>
            <a:ext cx="9052952" cy="1924726"/>
            <a:chOff x="0" y="0"/>
            <a:chExt cx="12070603" cy="2566301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12070603" cy="1419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99"/>
                </a:lnSpc>
              </a:pPr>
              <a:r>
                <a:rPr lang="en-US" sz="6999">
                  <a:solidFill>
                    <a:srgbClr val="FFFFFF"/>
                  </a:solidFill>
                  <a:latin typeface="Roboto Bold"/>
                </a:rPr>
                <a:t>Kultur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743976"/>
              <a:ext cx="12070603" cy="822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5400000">
            <a:off x="3698804" y="8006121"/>
            <a:ext cx="2280879" cy="2280879"/>
          </a:xfrm>
          <a:custGeom>
            <a:avLst/>
            <a:gdLst/>
            <a:ahLst/>
            <a:cxnLst/>
            <a:rect l="l" t="t" r="r" b="b"/>
            <a:pathLst>
              <a:path w="2280879" h="2280879">
                <a:moveTo>
                  <a:pt x="0" y="0"/>
                </a:moveTo>
                <a:lnTo>
                  <a:pt x="2280880" y="0"/>
                </a:lnTo>
                <a:lnTo>
                  <a:pt x="2280880" y="2280879"/>
                </a:lnTo>
                <a:lnTo>
                  <a:pt x="0" y="2280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 rot="-5400000">
            <a:off x="0" y="1125645"/>
            <a:ext cx="1189415" cy="1189415"/>
          </a:xfrm>
          <a:custGeom>
            <a:avLst/>
            <a:gdLst/>
            <a:ahLst/>
            <a:cxnLst/>
            <a:rect l="l" t="t" r="r" b="b"/>
            <a:pathLst>
              <a:path w="1189415" h="1189415">
                <a:moveTo>
                  <a:pt x="0" y="0"/>
                </a:moveTo>
                <a:lnTo>
                  <a:pt x="1189415" y="0"/>
                </a:lnTo>
                <a:lnTo>
                  <a:pt x="1189415" y="1189414"/>
                </a:lnTo>
                <a:lnTo>
                  <a:pt x="0" y="1189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Freeform 8"/>
          <p:cNvSpPr/>
          <p:nvPr/>
        </p:nvSpPr>
        <p:spPr>
          <a:xfrm rot="-5400000">
            <a:off x="3984090" y="270491"/>
            <a:ext cx="855154" cy="855154"/>
          </a:xfrm>
          <a:custGeom>
            <a:avLst/>
            <a:gdLst/>
            <a:ahLst/>
            <a:cxnLst/>
            <a:rect l="l" t="t" r="r" b="b"/>
            <a:pathLst>
              <a:path w="855154" h="855154">
                <a:moveTo>
                  <a:pt x="0" y="0"/>
                </a:moveTo>
                <a:lnTo>
                  <a:pt x="855154" y="0"/>
                </a:lnTo>
                <a:lnTo>
                  <a:pt x="855154" y="855154"/>
                </a:lnTo>
                <a:lnTo>
                  <a:pt x="0" y="8551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9" name="Freeform 9"/>
          <p:cNvSpPr/>
          <p:nvPr/>
        </p:nvSpPr>
        <p:spPr>
          <a:xfrm rot="5400000">
            <a:off x="15464442" y="0"/>
            <a:ext cx="2823558" cy="2823558"/>
          </a:xfrm>
          <a:custGeom>
            <a:avLst/>
            <a:gdLst/>
            <a:ahLst/>
            <a:cxnLst/>
            <a:rect l="l" t="t" r="r" b="b"/>
            <a:pathLst>
              <a:path w="2823558" h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/>
          <p:cNvSpPr txBox="1"/>
          <p:nvPr/>
        </p:nvSpPr>
        <p:spPr>
          <a:xfrm>
            <a:off x="11078593" y="9537554"/>
            <a:ext cx="666849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144">
                <a:solidFill>
                  <a:srgbClr val="05445E"/>
                </a:solidFill>
                <a:latin typeface="Roboto"/>
              </a:rPr>
              <a:t>Bijou Solutions, Inc. | 2020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029890" y="8389797"/>
            <a:ext cx="4258110" cy="1737007"/>
          </a:xfrm>
          <a:custGeom>
            <a:avLst/>
            <a:gdLst/>
            <a:ahLst/>
            <a:cxnLst/>
            <a:rect l="l" t="t" r="r" b="b"/>
            <a:pathLst>
              <a:path w="4258110" h="1737007">
                <a:moveTo>
                  <a:pt x="0" y="0"/>
                </a:moveTo>
                <a:lnTo>
                  <a:pt x="4258110" y="0"/>
                </a:lnTo>
                <a:lnTo>
                  <a:pt x="4258110" y="1737006"/>
                </a:lnTo>
                <a:lnTo>
                  <a:pt x="0" y="1737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9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2" name="Freeform 12"/>
          <p:cNvSpPr/>
          <p:nvPr/>
        </p:nvSpPr>
        <p:spPr>
          <a:xfrm rot="5400000">
            <a:off x="15616842" y="152400"/>
            <a:ext cx="2823558" cy="2823558"/>
          </a:xfrm>
          <a:custGeom>
            <a:avLst/>
            <a:gdLst/>
            <a:ahLst/>
            <a:cxnLst/>
            <a:rect l="l" t="t" r="r" b="b"/>
            <a:pathLst>
              <a:path w="2823558" h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8B55A-772C-FAC2-0E16-31100D7F2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4CCDAC-11FB-91A7-7EC1-F0D2339AC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38659"/>
            <a:ext cx="15773400" cy="1581150"/>
          </a:xfrm>
        </p:spPr>
        <p:txBody>
          <a:bodyPr anchor="ctr">
            <a:normAutofit/>
          </a:bodyPr>
          <a:lstStyle/>
          <a:p>
            <a:r>
              <a:rPr lang="nb-NO" dirty="0"/>
              <a:t>Regionalt kulturfond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F59791F-0E55-45D8-ADCA-8BDC577BA6F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349275" y="2838203"/>
            <a:ext cx="7681425" cy="533638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sz="3600">
                <a:highlight>
                  <a:srgbClr val="FFFF00"/>
                </a:highlight>
              </a:rPr>
              <a:t>Søknadsfrist 1. oktober 2025.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3600"/>
              <a:t>Tilskuddet skal:</a:t>
            </a:r>
          </a:p>
          <a:p>
            <a:pPr>
              <a:lnSpc>
                <a:spcPct val="90000"/>
              </a:lnSpc>
            </a:pPr>
            <a:r>
              <a:rPr lang="nb-NO" sz="3600"/>
              <a:t>stimulere til økt aktivitet og deltakelse i kulturlivet, </a:t>
            </a:r>
          </a:p>
          <a:p>
            <a:pPr>
              <a:lnSpc>
                <a:spcPct val="90000"/>
              </a:lnSpc>
            </a:pPr>
            <a:r>
              <a:rPr lang="nb-NO" sz="3600"/>
              <a:t>styrke samspill mellom profesjonelt og frivillig kulturliv </a:t>
            </a:r>
          </a:p>
          <a:p>
            <a:pPr>
              <a:lnSpc>
                <a:spcPct val="90000"/>
              </a:lnSpc>
            </a:pPr>
            <a:r>
              <a:rPr lang="nb-NO" sz="3600"/>
              <a:t>bidra til høynet kvalitet på kunst- og kulturtilbudet lokalt og regionalt.</a:t>
            </a:r>
          </a:p>
          <a:p>
            <a:pPr marL="0" indent="0">
              <a:lnSpc>
                <a:spcPct val="90000"/>
              </a:lnSpc>
              <a:buNone/>
            </a:pPr>
            <a:endParaRPr lang="nb-NO" sz="3600">
              <a:highlight>
                <a:srgbClr val="FFFF00"/>
              </a:highlight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59EDAE2-845A-3A35-EF96-DEE9FF34D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2942718"/>
            <a:ext cx="7681427" cy="5127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441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8FD711-36BF-F243-DF4E-8C552A4D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10949"/>
            <a:ext cx="15773400" cy="1581150"/>
          </a:xfrm>
        </p:spPr>
        <p:txBody>
          <a:bodyPr anchor="ctr">
            <a:normAutofit/>
          </a:bodyPr>
          <a:lstStyle/>
          <a:p>
            <a:r>
              <a:rPr lang="nb-NO" dirty="0"/>
              <a:t>Regionalt kulturfond</a:t>
            </a:r>
          </a:p>
        </p:txBody>
      </p:sp>
      <p:pic>
        <p:nvPicPr>
          <p:cNvPr id="2050" name="Picture 2" descr="Top view of a a heart shape of people, showing unity and teamwork A diverse business group standing in a heart formation, symbolizing unity, teamwork, and collaboration. Teamwork Stock Photo">
            <a:extLst>
              <a:ext uri="{FF2B5EF4-FFF2-40B4-BE49-F238E27FC236}">
                <a16:creationId xmlns:a16="http://schemas.microsoft.com/office/drawing/2014/main" id="{6F492231-A484-F771-7C11-D0E21E460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01388" y="3638288"/>
            <a:ext cx="5929313" cy="369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D6BB480-E400-56E8-7274-C86D004E4C6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57301" y="2810493"/>
            <a:ext cx="9444038" cy="533638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sz="3600" dirty="0"/>
              <a:t>Hvem kan søke: </a:t>
            </a:r>
          </a:p>
          <a:p>
            <a:pPr>
              <a:lnSpc>
                <a:spcPct val="90000"/>
              </a:lnSpc>
            </a:pPr>
            <a:r>
              <a:rPr lang="nb-NO" sz="3600" dirty="0"/>
              <a:t>Organisasjoner, miljøer og utøvende innen det brede kunst-, kultur- og kulturarvfeltet kan søke tilskudd gjennom ordningen. </a:t>
            </a:r>
          </a:p>
          <a:p>
            <a:pPr>
              <a:lnSpc>
                <a:spcPct val="90000"/>
              </a:lnSpc>
            </a:pPr>
            <a:r>
              <a:rPr lang="nb-NO" sz="3600" dirty="0"/>
              <a:t>Tilskudd kan gis til institusjoner, organisasjoner og virksomheter primært innen kulturfrivilligheten, men også profesjonelle kunst- og kulturaktører i samarbeid med frivillige aktører.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3600" dirty="0"/>
              <a:t>Link: </a:t>
            </a:r>
            <a:r>
              <a:rPr lang="nn-NO" sz="3600" dirty="0">
                <a:hlinkClick r:id="rId3"/>
              </a:rPr>
              <a:t>Regionalt kulturfond Innlandet - Innlandet fylkeskommune</a:t>
            </a:r>
            <a:endParaRPr lang="nb-NO" sz="3600" dirty="0"/>
          </a:p>
          <a:p>
            <a:pPr>
              <a:lnSpc>
                <a:spcPct val="90000"/>
              </a:lnSpc>
            </a:pPr>
            <a:endParaRPr lang="nb-NO" sz="3600" dirty="0"/>
          </a:p>
        </p:txBody>
      </p:sp>
    </p:spTree>
    <p:extLst>
      <p:ext uri="{BB962C8B-B14F-4D97-AF65-F5344CB8AC3E}">
        <p14:creationId xmlns:p14="http://schemas.microsoft.com/office/powerpoint/2010/main" val="4136540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993" y="-304801"/>
            <a:ext cx="4803653" cy="10896602"/>
          </a:xfrm>
          <a:custGeom>
            <a:avLst/>
            <a:gdLst/>
            <a:ahLst/>
            <a:cxnLst/>
            <a:rect l="l" t="t" r="r" b="b"/>
            <a:pathLst>
              <a:path w="4803653" h="10896602">
                <a:moveTo>
                  <a:pt x="0" y="0"/>
                </a:moveTo>
                <a:lnTo>
                  <a:pt x="4803653" y="0"/>
                </a:lnTo>
                <a:lnTo>
                  <a:pt x="4803653" y="10896602"/>
                </a:lnTo>
                <a:lnTo>
                  <a:pt x="0" y="10896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0556" r="-120556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/>
          <p:cNvGrpSpPr/>
          <p:nvPr/>
        </p:nvGrpSpPr>
        <p:grpSpPr>
          <a:xfrm>
            <a:off x="7105993" y="2823558"/>
            <a:ext cx="9052952" cy="4039276"/>
            <a:chOff x="0" y="0"/>
            <a:chExt cx="12070603" cy="5385701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12070603" cy="4238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99"/>
                </a:lnSpc>
              </a:pPr>
              <a:r>
                <a:rPr lang="en-US" sz="6999">
                  <a:solidFill>
                    <a:srgbClr val="FFFFFF"/>
                  </a:solidFill>
                  <a:latin typeface="Roboto Bold"/>
                </a:rPr>
                <a:t>Næring og internasjonalt samarbeid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563376"/>
              <a:ext cx="12070603" cy="822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5464442" y="0"/>
            <a:ext cx="2823558" cy="2823558"/>
          </a:xfrm>
          <a:custGeom>
            <a:avLst/>
            <a:gdLst/>
            <a:ahLst/>
            <a:cxnLst/>
            <a:rect l="l" t="t" r="r" b="b"/>
            <a:pathLst>
              <a:path w="2823558" h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/>
          <p:cNvSpPr txBox="1"/>
          <p:nvPr/>
        </p:nvSpPr>
        <p:spPr>
          <a:xfrm>
            <a:off x="11078593" y="9537554"/>
            <a:ext cx="666849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144">
                <a:solidFill>
                  <a:srgbClr val="05445E"/>
                </a:solidFill>
                <a:latin typeface="Roboto"/>
              </a:rPr>
              <a:t>Bijou Solutions, Inc. | 2020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029890" y="8389797"/>
            <a:ext cx="4258110" cy="1737007"/>
          </a:xfrm>
          <a:custGeom>
            <a:avLst/>
            <a:gdLst/>
            <a:ahLst/>
            <a:cxnLst/>
            <a:rect l="l" t="t" r="r" b="b"/>
            <a:pathLst>
              <a:path w="4258110" h="1737007">
                <a:moveTo>
                  <a:pt x="0" y="0"/>
                </a:moveTo>
                <a:lnTo>
                  <a:pt x="4258110" y="0"/>
                </a:lnTo>
                <a:lnTo>
                  <a:pt x="4258110" y="1737006"/>
                </a:lnTo>
                <a:lnTo>
                  <a:pt x="0" y="1737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9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2" name="Freeform 12"/>
          <p:cNvSpPr/>
          <p:nvPr/>
        </p:nvSpPr>
        <p:spPr>
          <a:xfrm rot="5400000">
            <a:off x="15616842" y="152400"/>
            <a:ext cx="2823558" cy="2823558"/>
          </a:xfrm>
          <a:custGeom>
            <a:avLst/>
            <a:gdLst/>
            <a:ahLst/>
            <a:cxnLst/>
            <a:rect l="l" t="t" r="r" b="b"/>
            <a:pathLst>
              <a:path w="2823558" h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12E1BB-60FF-7352-20E1-2889CEF24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10949"/>
            <a:ext cx="15773400" cy="1581150"/>
          </a:xfrm>
        </p:spPr>
        <p:txBody>
          <a:bodyPr anchor="ctr">
            <a:normAutofit fontScale="90000"/>
          </a:bodyPr>
          <a:lstStyle/>
          <a:p>
            <a:r>
              <a:rPr lang="nb-NO" dirty="0"/>
              <a:t>Matproduksjon som del av </a:t>
            </a:r>
            <a:br>
              <a:rPr lang="nb-NO" dirty="0"/>
            </a:br>
            <a:r>
              <a:rPr lang="nb-NO" dirty="0"/>
              <a:t>totalforsvaret</a:t>
            </a:r>
          </a:p>
        </p:txBody>
      </p:sp>
      <p:pic>
        <p:nvPicPr>
          <p:cNvPr id="7170" name="Picture 2" descr="Grønnsaker, Vanndråper, Fersk">
            <a:extLst>
              <a:ext uri="{FF2B5EF4-FFF2-40B4-BE49-F238E27FC236}">
                <a16:creationId xmlns:a16="http://schemas.microsoft.com/office/drawing/2014/main" id="{8C033C09-9A3E-F4F7-ED07-88AE87FAC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58687" y="4076700"/>
            <a:ext cx="5929313" cy="422463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DE4345F-C0BE-125B-E9D6-861E344A76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57301" y="2810493"/>
            <a:ext cx="9444038" cy="533638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nb-NO" sz="2600" b="0" i="0" dirty="0">
              <a:effectLst/>
            </a:endParaRPr>
          </a:p>
          <a:p>
            <a:pPr>
              <a:lnSpc>
                <a:spcPct val="90000"/>
              </a:lnSpc>
            </a:pPr>
            <a:r>
              <a:rPr lang="nb-NO" sz="2800" dirty="0"/>
              <a:t>Innlandet utvikler en regional og nasjonal metodikk for matberedskap, for å møte kriser som påvirker forsyningsevnen. . Gjennom dette skal Innlandet og Norge i sterkere grad bli forberedt for kriser som truer matvareforsyning og produksjon.</a:t>
            </a:r>
          </a:p>
          <a:p>
            <a:pPr>
              <a:lnSpc>
                <a:spcPct val="90000"/>
              </a:lnSpc>
            </a:pPr>
            <a:r>
              <a:rPr lang="nb-NO" sz="2800" dirty="0"/>
              <a:t>Forankret i Regional plan for Samfunnstryggleik</a:t>
            </a:r>
          </a:p>
          <a:p>
            <a:pPr>
              <a:lnSpc>
                <a:spcPct val="90000"/>
              </a:lnSpc>
            </a:pPr>
            <a:r>
              <a:rPr lang="nb-NO" sz="2800" dirty="0"/>
              <a:t>igangsettes med oppstart 1.oktober 2025. Prosjektperioden er 2 år, fylkeskommunen har innvilget kr. 1 500 000 til gjennomføring av prosjektet</a:t>
            </a:r>
            <a:endParaRPr lang="nb-NO" sz="2600" dirty="0"/>
          </a:p>
        </p:txBody>
      </p:sp>
      <p:pic>
        <p:nvPicPr>
          <p:cNvPr id="4098" name="Picture 2" descr="Helmet and combat kit in a bag for each soldier in the warehouse Helmet and combat kit in a bag for each soldier in the warehouse. Barracks Stock Photo">
            <a:extLst>
              <a:ext uri="{FF2B5EF4-FFF2-40B4-BE49-F238E27FC236}">
                <a16:creationId xmlns:a16="http://schemas.microsoft.com/office/drawing/2014/main" id="{DB47875B-0B98-F92C-BF48-5FDBEF2D5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640123"/>
            <a:ext cx="6253909" cy="390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397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4C86AA-17B9-8875-3C09-AD425CD3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Matproduksjon som del av totalforsvaret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8CBF4FD-69D9-B3F2-B517-28EE754FD0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u="sng" dirty="0"/>
              <a:t>Involverte aktører:</a:t>
            </a:r>
          </a:p>
          <a:p>
            <a:pPr marL="0" indent="0">
              <a:buNone/>
            </a:pPr>
            <a:r>
              <a:rPr lang="nb-NO" dirty="0"/>
              <a:t>Innlandet fylkeskommune, Statsforvalteren i Innlandet, Tine SA, Felleskjøpet </a:t>
            </a:r>
            <a:r>
              <a:rPr lang="nb-NO" dirty="0" err="1"/>
              <a:t>Agri</a:t>
            </a:r>
            <a:r>
              <a:rPr lang="nb-NO" dirty="0"/>
              <a:t> SA, Nortura, Trøndelag fylkeskommune, Innlandet Bondelag, Hedmark Bonde- og Småbrukarlag og Oppland Bonde- og Småbrukarlag. </a:t>
            </a:r>
          </a:p>
          <a:p>
            <a:pPr marL="0" indent="0">
              <a:buNone/>
            </a:pPr>
            <a:r>
              <a:rPr lang="nb-NO" dirty="0"/>
              <a:t>Fylkeskommunen leder prosjektet.</a:t>
            </a:r>
          </a:p>
        </p:txBody>
      </p:sp>
    </p:spTree>
    <p:extLst>
      <p:ext uri="{BB962C8B-B14F-4D97-AF65-F5344CB8AC3E}">
        <p14:creationId xmlns:p14="http://schemas.microsoft.com/office/powerpoint/2010/main" val="744695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163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993" y="-304801"/>
            <a:ext cx="4803653" cy="10896602"/>
          </a:xfrm>
          <a:custGeom>
            <a:avLst/>
            <a:gdLst/>
            <a:ahLst/>
            <a:cxnLst/>
            <a:rect l="l" t="t" r="r" b="b"/>
            <a:pathLst>
              <a:path w="4803653" h="10896602">
                <a:moveTo>
                  <a:pt x="0" y="0"/>
                </a:moveTo>
                <a:lnTo>
                  <a:pt x="4803653" y="0"/>
                </a:lnTo>
                <a:lnTo>
                  <a:pt x="4803653" y="10896602"/>
                </a:lnTo>
                <a:lnTo>
                  <a:pt x="0" y="10896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9917" r="-119917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/>
          <p:cNvGrpSpPr/>
          <p:nvPr/>
        </p:nvGrpSpPr>
        <p:grpSpPr>
          <a:xfrm>
            <a:off x="7105993" y="4181137"/>
            <a:ext cx="9052952" cy="1924726"/>
            <a:chOff x="0" y="0"/>
            <a:chExt cx="12070603" cy="2566301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12070603" cy="1419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99"/>
                </a:lnSpc>
              </a:pPr>
              <a:r>
                <a:rPr lang="en-US" sz="6999">
                  <a:solidFill>
                    <a:srgbClr val="FFFFFF"/>
                  </a:solidFill>
                  <a:latin typeface="Roboto Bold"/>
                </a:rPr>
                <a:t>Samferdsel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743976"/>
              <a:ext cx="12070603" cy="822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5464442" y="0"/>
            <a:ext cx="2823558" cy="2823558"/>
          </a:xfrm>
          <a:custGeom>
            <a:avLst/>
            <a:gdLst/>
            <a:ahLst/>
            <a:cxnLst/>
            <a:rect l="l" t="t" r="r" b="b"/>
            <a:pathLst>
              <a:path w="2823558" h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1" name="Freeform 11"/>
          <p:cNvSpPr/>
          <p:nvPr/>
        </p:nvSpPr>
        <p:spPr>
          <a:xfrm>
            <a:off x="14029890" y="8389797"/>
            <a:ext cx="4258110" cy="1737007"/>
          </a:xfrm>
          <a:custGeom>
            <a:avLst/>
            <a:gdLst/>
            <a:ahLst/>
            <a:cxnLst/>
            <a:rect l="l" t="t" r="r" b="b"/>
            <a:pathLst>
              <a:path w="4258110" h="1737007">
                <a:moveTo>
                  <a:pt x="0" y="0"/>
                </a:moveTo>
                <a:lnTo>
                  <a:pt x="4258110" y="0"/>
                </a:lnTo>
                <a:lnTo>
                  <a:pt x="4258110" y="1737006"/>
                </a:lnTo>
                <a:lnTo>
                  <a:pt x="0" y="1737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9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2" name="Freeform 12"/>
          <p:cNvSpPr/>
          <p:nvPr/>
        </p:nvSpPr>
        <p:spPr>
          <a:xfrm rot="5400000">
            <a:off x="15616842" y="152400"/>
            <a:ext cx="2823558" cy="2823558"/>
          </a:xfrm>
          <a:custGeom>
            <a:avLst/>
            <a:gdLst/>
            <a:ahLst/>
            <a:cxnLst/>
            <a:rect l="l" t="t" r="r" b="b"/>
            <a:pathLst>
              <a:path w="2823558" h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697CE1-B348-F177-C45C-56E75719B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38659"/>
            <a:ext cx="15773400" cy="1581150"/>
          </a:xfrm>
        </p:spPr>
        <p:txBody>
          <a:bodyPr anchor="ctr">
            <a:normAutofit/>
          </a:bodyPr>
          <a:lstStyle/>
          <a:p>
            <a:r>
              <a:rPr lang="nb-NO" sz="5100" dirty="0"/>
              <a:t>Handlingsprogram for fylkesveger 2026-29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C2D57E-6CA5-7081-6CD9-F771F1C3C3E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349275" y="2838203"/>
            <a:ext cx="7681425" cy="53363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Fra innstilling – Hovedutvalg for samferdsel</a:t>
            </a:r>
          </a:p>
          <a:p>
            <a:pPr marL="0" indent="0">
              <a:buNone/>
            </a:pPr>
            <a:r>
              <a:rPr lang="nb-NO" dirty="0"/>
              <a:t> Profil videreføres:</a:t>
            </a:r>
          </a:p>
        </p:txBody>
      </p:sp>
      <p:pic>
        <p:nvPicPr>
          <p:cNvPr id="1026" name="Picture 2" descr="Vei, Hovedvei, Reise, Asfalt, Landskap">
            <a:extLst>
              <a:ext uri="{FF2B5EF4-FFF2-40B4-BE49-F238E27FC236}">
                <a16:creationId xmlns:a16="http://schemas.microsoft.com/office/drawing/2014/main" id="{D774C819-9158-1C62-192A-58C1A2B26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7299" y="2933116"/>
            <a:ext cx="7681427" cy="514655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50080C01-280F-B872-E46D-794D17E4D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170" y="5143500"/>
            <a:ext cx="853028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66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9526C-1B4A-2228-6AAE-2C0D8F96B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C2322C-29F4-BB9E-5D04-3CB54305B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38659"/>
            <a:ext cx="15773400" cy="1581150"/>
          </a:xfrm>
        </p:spPr>
        <p:txBody>
          <a:bodyPr anchor="ctr">
            <a:normAutofit/>
          </a:bodyPr>
          <a:lstStyle/>
          <a:p>
            <a:r>
              <a:rPr lang="nb-NO"/>
              <a:t>Handlingsprogram for fylkesveger 2026-29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5056ECD-C2FE-E34C-9A4E-8D149DCB2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9275" y="2942718"/>
            <a:ext cx="7681425" cy="5127351"/>
          </a:xfrm>
          <a:prstGeom prst="rect">
            <a:avLst/>
          </a:prstGeom>
          <a:noFill/>
        </p:spPr>
      </p:pic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FF715AFD-C239-E5F4-98DD-05F4BBBBC0BD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164565" y="2942718"/>
            <a:ext cx="9269093" cy="5248782"/>
          </a:xfrm>
        </p:spPr>
      </p:pic>
    </p:spTree>
    <p:extLst>
      <p:ext uri="{BB962C8B-B14F-4D97-AF65-F5344CB8AC3E}">
        <p14:creationId xmlns:p14="http://schemas.microsoft.com/office/powerpoint/2010/main" val="1673827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73DDA-5A09-DA66-45BA-E112FCCE3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862D9B-2234-7881-0F75-5E52F7F04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38659"/>
            <a:ext cx="15773400" cy="1581150"/>
          </a:xfrm>
        </p:spPr>
        <p:txBody>
          <a:bodyPr anchor="ctr">
            <a:normAutofit/>
          </a:bodyPr>
          <a:lstStyle/>
          <a:p>
            <a:r>
              <a:rPr lang="nb-NO"/>
              <a:t>Handlingsprogram for fylkesveger 2026-29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2767B4C-0AFA-B1AA-2C1E-36C85BBABD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57300" y="2838203"/>
            <a:ext cx="8229600" cy="5336382"/>
          </a:xfrm>
        </p:spPr>
        <p:txBody>
          <a:bodyPr>
            <a:normAutofit fontScale="85000" lnSpcReduction="20000"/>
          </a:bodyPr>
          <a:lstStyle/>
          <a:p>
            <a:r>
              <a:rPr lang="nb-NO" dirty="0"/>
              <a:t>Samlet investeringsramme for perioden 2026-29 er kr. 3450 mill.</a:t>
            </a:r>
          </a:p>
          <a:p>
            <a:r>
              <a:rPr lang="nb-NO" dirty="0"/>
              <a:t> Her inngår ekstrasatsing på totalt 300 mill. kr for bruer og 150 mill. kr for utbedring av fylkesvegnettet.</a:t>
            </a:r>
          </a:p>
          <a:p>
            <a:r>
              <a:rPr lang="nb-NO" dirty="0"/>
              <a:t> Videre inngår midlene som er satt av til fv. 24 og fv. 33, totalt 415 mill. kr, og 250 mill. kr til fv. 30, Jernbaneundergangen på Tynset</a:t>
            </a:r>
          </a:p>
          <a:p>
            <a:r>
              <a:rPr lang="nb-NO" dirty="0"/>
              <a:t>Lenke til saken: </a:t>
            </a:r>
            <a:r>
              <a:rPr lang="nb-NO" dirty="0" err="1">
                <a:hlinkClick r:id="rId2"/>
              </a:rPr>
              <a:t>CasesFremlegg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59E15F2-3AA6-E6A3-C291-35389944C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00" y="2619809"/>
            <a:ext cx="8229600" cy="519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03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993" y="-304801"/>
            <a:ext cx="4803653" cy="10896602"/>
          </a:xfrm>
          <a:custGeom>
            <a:avLst/>
            <a:gdLst/>
            <a:ahLst/>
            <a:cxnLst/>
            <a:rect l="l" t="t" r="r" b="b"/>
            <a:pathLst>
              <a:path w="4803653" h="10896602">
                <a:moveTo>
                  <a:pt x="0" y="0"/>
                </a:moveTo>
                <a:lnTo>
                  <a:pt x="4803653" y="0"/>
                </a:lnTo>
                <a:lnTo>
                  <a:pt x="4803653" y="10896602"/>
                </a:lnTo>
                <a:lnTo>
                  <a:pt x="0" y="10896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0236" r="-120236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/>
          <p:cNvGrpSpPr/>
          <p:nvPr/>
        </p:nvGrpSpPr>
        <p:grpSpPr>
          <a:xfrm>
            <a:off x="7105993" y="3880833"/>
            <a:ext cx="9052952" cy="2982001"/>
            <a:chOff x="0" y="0"/>
            <a:chExt cx="12070603" cy="3976001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12070603" cy="2828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99"/>
                </a:lnSpc>
              </a:pPr>
              <a:r>
                <a:rPr lang="en-US" sz="6999">
                  <a:solidFill>
                    <a:srgbClr val="FFFFFF"/>
                  </a:solidFill>
                  <a:latin typeface="Roboto Bold"/>
                </a:rPr>
                <a:t>Kompetanse og tannhelse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153676"/>
              <a:ext cx="12070603" cy="822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5464442" y="0"/>
            <a:ext cx="2823558" cy="2823558"/>
          </a:xfrm>
          <a:custGeom>
            <a:avLst/>
            <a:gdLst/>
            <a:ahLst/>
            <a:cxnLst/>
            <a:rect l="l" t="t" r="r" b="b"/>
            <a:pathLst>
              <a:path w="2823558" h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/>
          <p:cNvSpPr txBox="1"/>
          <p:nvPr/>
        </p:nvSpPr>
        <p:spPr>
          <a:xfrm>
            <a:off x="11078593" y="9537554"/>
            <a:ext cx="666849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144">
                <a:solidFill>
                  <a:srgbClr val="05445E"/>
                </a:solidFill>
                <a:latin typeface="Roboto"/>
              </a:rPr>
              <a:t>Bijou Solutions, Inc. | 2020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029890" y="8389797"/>
            <a:ext cx="4258110" cy="1737007"/>
          </a:xfrm>
          <a:custGeom>
            <a:avLst/>
            <a:gdLst/>
            <a:ahLst/>
            <a:cxnLst/>
            <a:rect l="l" t="t" r="r" b="b"/>
            <a:pathLst>
              <a:path w="4258110" h="1737007">
                <a:moveTo>
                  <a:pt x="0" y="0"/>
                </a:moveTo>
                <a:lnTo>
                  <a:pt x="4258110" y="0"/>
                </a:lnTo>
                <a:lnTo>
                  <a:pt x="4258110" y="1737006"/>
                </a:lnTo>
                <a:lnTo>
                  <a:pt x="0" y="1737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9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2" name="Freeform 12"/>
          <p:cNvSpPr/>
          <p:nvPr/>
        </p:nvSpPr>
        <p:spPr>
          <a:xfrm rot="5400000">
            <a:off x="15616842" y="152400"/>
            <a:ext cx="2823558" cy="2823558"/>
          </a:xfrm>
          <a:custGeom>
            <a:avLst/>
            <a:gdLst/>
            <a:ahLst/>
            <a:cxnLst/>
            <a:rect l="l" t="t" r="r" b="b"/>
            <a:pathLst>
              <a:path w="2823558" h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6BB3F0-6CFC-B639-0501-35FDC9F7B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38659"/>
            <a:ext cx="15773400" cy="1581150"/>
          </a:xfrm>
        </p:spPr>
        <p:txBody>
          <a:bodyPr anchor="ctr">
            <a:normAutofit/>
          </a:bodyPr>
          <a:lstStyle/>
          <a:p>
            <a:r>
              <a:rPr lang="nb-NO" sz="5100" dirty="0"/>
              <a:t>Skolestart – ny skolestruktur</a:t>
            </a:r>
            <a:br>
              <a:rPr lang="nb-NO" sz="5100" b="1" i="0" dirty="0">
                <a:effectLst/>
              </a:rPr>
            </a:br>
            <a:endParaRPr lang="nb-NO" sz="51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D7927CC6-C2A0-7F58-277B-4D3830343233}"/>
              </a:ext>
            </a:extLst>
          </p:cNvPr>
          <p:cNvSpPr txBox="1"/>
          <p:nvPr/>
        </p:nvSpPr>
        <p:spPr>
          <a:xfrm>
            <a:off x="9601200" y="8420100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Foto: Innlandet fylkeskommune</a:t>
            </a:r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B2C95B04-A9C1-D388-BC80-FEB1DEC462F3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1257300" y="1866900"/>
            <a:ext cx="14439900" cy="6781800"/>
          </a:xfrm>
        </p:spPr>
      </p:pic>
    </p:spTree>
    <p:extLst>
      <p:ext uri="{BB962C8B-B14F-4D97-AF65-F5344CB8AC3E}">
        <p14:creationId xmlns:p14="http://schemas.microsoft.com/office/powerpoint/2010/main" val="2715320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DABB7-292D-6C06-AAE0-B2B39062E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7B8744-F312-70DB-793F-E99451B4C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38659"/>
            <a:ext cx="15773400" cy="1581150"/>
          </a:xfrm>
        </p:spPr>
        <p:txBody>
          <a:bodyPr anchor="ctr">
            <a:normAutofit fontScale="90000"/>
          </a:bodyPr>
          <a:lstStyle/>
          <a:p>
            <a:r>
              <a:rPr lang="nb-NO" sz="5100" b="1" i="0" dirty="0">
                <a:effectLst/>
              </a:rPr>
              <a:t>Andel inntatt på sitt førsteønske </a:t>
            </a:r>
            <a:r>
              <a:rPr lang="nb-NO" sz="5100" b="1" i="0" dirty="0" err="1">
                <a:effectLst/>
              </a:rPr>
              <a:t>pr.andre</a:t>
            </a:r>
            <a:r>
              <a:rPr lang="nb-NO" sz="5100" b="1" i="0" dirty="0">
                <a:effectLst/>
              </a:rPr>
              <a:t> inntak 2025</a:t>
            </a:r>
            <a:br>
              <a:rPr lang="nb-NO" sz="5100" b="1" i="0" dirty="0">
                <a:effectLst/>
              </a:rPr>
            </a:br>
            <a:endParaRPr lang="nb-NO" sz="5100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42A90CEC-4638-17B1-3BBD-79AA07FEA727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1F024AE8-09F5-4E79-8556-9FC1BE6C8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019300"/>
            <a:ext cx="16154400" cy="655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53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08099-550B-FACB-8B2F-E7B44DA7B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F1AF62-35E3-B8E2-2554-CCBE4D66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38659"/>
            <a:ext cx="15773400" cy="1581150"/>
          </a:xfrm>
        </p:spPr>
        <p:txBody>
          <a:bodyPr anchor="ctr">
            <a:normAutofit fontScale="90000"/>
          </a:bodyPr>
          <a:lstStyle/>
          <a:p>
            <a:r>
              <a:rPr lang="nb-NO" dirty="0"/>
              <a:t>Tilpasning av bygg ved skoler som mottar tilbud/elever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16DE6452-A8FB-7824-FEE2-E16985FF3F56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F821E19-1DF6-9042-32A6-FAF4D91C9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2619809"/>
            <a:ext cx="15963900" cy="602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96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nlandet fylkeskommune ppt mal V4">
  <a:themeElements>
    <a:clrScheme name="Innlandet fylkeskommune">
      <a:dk1>
        <a:srgbClr val="000000"/>
      </a:dk1>
      <a:lt1>
        <a:sysClr val="window" lastClr="FFFFFF"/>
      </a:lt1>
      <a:dk2>
        <a:srgbClr val="005850"/>
      </a:dk2>
      <a:lt2>
        <a:srgbClr val="E7E6E6"/>
      </a:lt2>
      <a:accent1>
        <a:srgbClr val="009D4F"/>
      </a:accent1>
      <a:accent2>
        <a:srgbClr val="0055B8"/>
      </a:accent2>
      <a:accent3>
        <a:srgbClr val="960048"/>
      </a:accent3>
      <a:accent4>
        <a:srgbClr val="FFB600"/>
      </a:accent4>
      <a:accent5>
        <a:srgbClr val="592C82"/>
      </a:accent5>
      <a:accent6>
        <a:srgbClr val="6F7271"/>
      </a:accent6>
      <a:hlink>
        <a:srgbClr val="0070C0"/>
      </a:hlink>
      <a:folHlink>
        <a:srgbClr val="960048"/>
      </a:folHlink>
    </a:clrScheme>
    <a:fontScheme name="Innlandet fylkeskommune -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01_Presentasjon_Mal_A_Ny.potx" id="{2DD69819-88EB-47D6-AC59-FC829AC98C92}" vid="{17D01A55-8CA7-475A-B964-6EB219CA42A8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3D73AD5766E1849A018467F155D94B6" ma:contentTypeVersion="10" ma:contentTypeDescription="Opprett et nytt dokument." ma:contentTypeScope="" ma:versionID="7b5459f13a458af1a602da50c34cc1cc">
  <xsd:schema xmlns:xsd="http://www.w3.org/2001/XMLSchema" xmlns:xs="http://www.w3.org/2001/XMLSchema" xmlns:p="http://schemas.microsoft.com/office/2006/metadata/properties" xmlns:ns2="05476afe-8bef-49c8-a283-a493477f5dcc" xmlns:ns3="8a1586c3-c249-417c-9e47-c5913d3141cb" targetNamespace="http://schemas.microsoft.com/office/2006/metadata/properties" ma:root="true" ma:fieldsID="2e38343b5be6a4766f725b44ab6ac073" ns2:_="" ns3:_="">
    <xsd:import namespace="05476afe-8bef-49c8-a283-a493477f5dcc"/>
    <xsd:import namespace="8a1586c3-c249-417c-9e47-c5913d3141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476afe-8bef-49c8-a283-a493477f5d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1586c3-c249-417c-9e47-c5913d3141c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a1586c3-c249-417c-9e47-c5913d3141cb">
      <UserInfo>
        <DisplayName>Finborud, Runa</DisplayName>
        <AccountId>352</AccountId>
        <AccountType/>
      </UserInfo>
      <UserInfo>
        <DisplayName>Sletnes, Randi</DisplayName>
        <AccountId>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3057F35-5108-4DD0-8F08-2485433498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476afe-8bef-49c8-a283-a493477f5dcc"/>
    <ds:schemaRef ds:uri="8a1586c3-c249-417c-9e47-c5913d3141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91AD4C9-C769-4460-9F85-8DCC0E2666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8EC237-5199-4586-9D3C-E6B8B731F5CF}">
  <ds:schemaRefs>
    <ds:schemaRef ds:uri="8a1586c3-c249-417c-9e47-c5913d3141cb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05476afe-8bef-49c8-a283-a493477f5dc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382</Words>
  <Application>Microsoft Office PowerPoint</Application>
  <PresentationFormat>Egendefinert</PresentationFormat>
  <Paragraphs>42</Paragraphs>
  <Slides>17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17</vt:i4>
      </vt:variant>
    </vt:vector>
  </HeadingPairs>
  <TitlesOfParts>
    <vt:vector size="23" baseType="lpstr">
      <vt:lpstr>Roboto</vt:lpstr>
      <vt:lpstr>Roboto Bold</vt:lpstr>
      <vt:lpstr>Arial</vt:lpstr>
      <vt:lpstr>Calibri</vt:lpstr>
      <vt:lpstr>Office Theme</vt:lpstr>
      <vt:lpstr>Innlandet fylkeskommune ppt mal V4</vt:lpstr>
      <vt:lpstr>Presentasjon IPR  september 2025</vt:lpstr>
      <vt:lpstr>PowerPoint-presentasjon</vt:lpstr>
      <vt:lpstr>Handlingsprogram for fylkesveger 2026-29</vt:lpstr>
      <vt:lpstr>Handlingsprogram for fylkesveger 2026-29</vt:lpstr>
      <vt:lpstr>Handlingsprogram for fylkesveger 2026-29</vt:lpstr>
      <vt:lpstr>PowerPoint-presentasjon</vt:lpstr>
      <vt:lpstr>Skolestart – ny skolestruktur </vt:lpstr>
      <vt:lpstr>Andel inntatt på sitt førsteønske pr.andre inntak 2025 </vt:lpstr>
      <vt:lpstr>Tilpasning av bygg ved skoler som mottar tilbud/elever</vt:lpstr>
      <vt:lpstr>Offentlige videregående skoler i Innlandet</vt:lpstr>
      <vt:lpstr>PowerPoint-presentasjon</vt:lpstr>
      <vt:lpstr>Regionalt kulturfond</vt:lpstr>
      <vt:lpstr>Regionalt kulturfond</vt:lpstr>
      <vt:lpstr>PowerPoint-presentasjon</vt:lpstr>
      <vt:lpstr>Matproduksjon som del av  totalforsvaret</vt:lpstr>
      <vt:lpstr>Matproduksjon som del av totalforsvaret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Green Business Presentation</dc:title>
  <dc:creator>Kvaløy, Berit</dc:creator>
  <cp:lastModifiedBy>Sletnes, Randi</cp:lastModifiedBy>
  <cp:revision>24</cp:revision>
  <dcterms:created xsi:type="dcterms:W3CDTF">2006-08-16T00:00:00Z</dcterms:created>
  <dcterms:modified xsi:type="dcterms:W3CDTF">2025-09-12T13:20:23Z</dcterms:modified>
  <dc:identifier>DAF-RHYaoOQ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0x01010063D73AD5766E1849A018467F155D94B6</vt:lpwstr>
  </property>
  <property fmtid="{D5CDD505-2E9C-101B-9397-08002B2CF9AE}" pid="3" name="MediaServiceImageTags">
    <vt:lpwstr/>
  </property>
</Properties>
</file>