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4"/>
    <p:sldMasterId id="2147483684" r:id="rId5"/>
    <p:sldMasterId id="2147483695" r:id="rId6"/>
    <p:sldMasterId id="2147483719" r:id="rId7"/>
  </p:sldMasterIdLst>
  <p:notesMasterIdLst>
    <p:notesMasterId r:id="rId20"/>
  </p:notesMasterIdLst>
  <p:sldIdLst>
    <p:sldId id="264" r:id="rId8"/>
    <p:sldId id="265" r:id="rId9"/>
    <p:sldId id="284" r:id="rId10"/>
    <p:sldId id="649" r:id="rId11"/>
    <p:sldId id="2147483428" r:id="rId12"/>
    <p:sldId id="291" r:id="rId13"/>
    <p:sldId id="298" r:id="rId14"/>
    <p:sldId id="642" r:id="rId15"/>
    <p:sldId id="645" r:id="rId16"/>
    <p:sldId id="646" r:id="rId17"/>
    <p:sldId id="296" r:id="rId18"/>
    <p:sldId id="297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4D"/>
    <a:srgbClr val="592C82"/>
    <a:srgbClr val="002E6D"/>
    <a:srgbClr val="0055B8"/>
    <a:srgbClr val="33C779"/>
    <a:srgbClr val="F7EAFF"/>
    <a:srgbClr val="C3DBF2"/>
    <a:srgbClr val="00663A"/>
    <a:srgbClr val="E4F9EE"/>
    <a:srgbClr val="96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6224" autoAdjust="0"/>
  </p:normalViewPr>
  <p:slideViewPr>
    <p:cSldViewPr snapToGrid="0" snapToObjects="1">
      <p:cViewPr varScale="1">
        <p:scale>
          <a:sx n="73" d="100"/>
          <a:sy n="73" d="100"/>
        </p:scale>
        <p:origin x="364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gen, Erik" userId="e2141f9e-cefb-4014-a2c4-e3085f3895ca" providerId="ADAL" clId="{75193DE8-3FD6-4F1E-9AEB-ADDC1B7A81C4}"/>
    <pc:docChg chg="custSel delSld modSld sldOrd">
      <pc:chgData name="Hagen, Erik" userId="e2141f9e-cefb-4014-a2c4-e3085f3895ca" providerId="ADAL" clId="{75193DE8-3FD6-4F1E-9AEB-ADDC1B7A81C4}" dt="2025-12-04T12:45:13.055" v="8" actId="20577"/>
      <pc:docMkLst>
        <pc:docMk/>
      </pc:docMkLst>
      <pc:sldChg chg="del">
        <pc:chgData name="Hagen, Erik" userId="e2141f9e-cefb-4014-a2c4-e3085f3895ca" providerId="ADAL" clId="{75193DE8-3FD6-4F1E-9AEB-ADDC1B7A81C4}" dt="2025-12-04T12:44:30.876" v="4" actId="47"/>
        <pc:sldMkLst>
          <pc:docMk/>
          <pc:sldMk cId="1314560578" sldId="286"/>
        </pc:sldMkLst>
      </pc:sldChg>
      <pc:sldChg chg="ord">
        <pc:chgData name="Hagen, Erik" userId="e2141f9e-cefb-4014-a2c4-e3085f3895ca" providerId="ADAL" clId="{75193DE8-3FD6-4F1E-9AEB-ADDC1B7A81C4}" dt="2025-12-04T12:43:47.833" v="1"/>
        <pc:sldMkLst>
          <pc:docMk/>
          <pc:sldMk cId="3781051288" sldId="291"/>
        </pc:sldMkLst>
      </pc:sldChg>
      <pc:sldChg chg="del">
        <pc:chgData name="Hagen, Erik" userId="e2141f9e-cefb-4014-a2c4-e3085f3895ca" providerId="ADAL" clId="{75193DE8-3FD6-4F1E-9AEB-ADDC1B7A81C4}" dt="2025-12-04T12:44:30.876" v="4" actId="47"/>
        <pc:sldMkLst>
          <pc:docMk/>
          <pc:sldMk cId="881063369" sldId="294"/>
        </pc:sldMkLst>
      </pc:sldChg>
      <pc:sldChg chg="del">
        <pc:chgData name="Hagen, Erik" userId="e2141f9e-cefb-4014-a2c4-e3085f3895ca" providerId="ADAL" clId="{75193DE8-3FD6-4F1E-9AEB-ADDC1B7A81C4}" dt="2025-12-04T12:44:30.876" v="4" actId="47"/>
        <pc:sldMkLst>
          <pc:docMk/>
          <pc:sldMk cId="2076577799" sldId="295"/>
        </pc:sldMkLst>
      </pc:sldChg>
      <pc:sldChg chg="ord">
        <pc:chgData name="Hagen, Erik" userId="e2141f9e-cefb-4014-a2c4-e3085f3895ca" providerId="ADAL" clId="{75193DE8-3FD6-4F1E-9AEB-ADDC1B7A81C4}" dt="2025-12-04T12:43:50.732" v="3"/>
        <pc:sldMkLst>
          <pc:docMk/>
          <pc:sldMk cId="3079551688" sldId="298"/>
        </pc:sldMkLst>
      </pc:sldChg>
      <pc:sldChg chg="del">
        <pc:chgData name="Hagen, Erik" userId="e2141f9e-cefb-4014-a2c4-e3085f3895ca" providerId="ADAL" clId="{75193DE8-3FD6-4F1E-9AEB-ADDC1B7A81C4}" dt="2025-12-04T12:44:30.876" v="4" actId="47"/>
        <pc:sldMkLst>
          <pc:docMk/>
          <pc:sldMk cId="2855028656" sldId="632"/>
        </pc:sldMkLst>
      </pc:sldChg>
      <pc:sldChg chg="del">
        <pc:chgData name="Hagen, Erik" userId="e2141f9e-cefb-4014-a2c4-e3085f3895ca" providerId="ADAL" clId="{75193DE8-3FD6-4F1E-9AEB-ADDC1B7A81C4}" dt="2025-12-04T12:44:30.876" v="4" actId="47"/>
        <pc:sldMkLst>
          <pc:docMk/>
          <pc:sldMk cId="1695996629" sldId="640"/>
        </pc:sldMkLst>
      </pc:sldChg>
      <pc:sldChg chg="delSp modSp mod modNotesTx">
        <pc:chgData name="Hagen, Erik" userId="e2141f9e-cefb-4014-a2c4-e3085f3895ca" providerId="ADAL" clId="{75193DE8-3FD6-4F1E-9AEB-ADDC1B7A81C4}" dt="2025-12-04T12:45:13.055" v="8" actId="20577"/>
        <pc:sldMkLst>
          <pc:docMk/>
          <pc:sldMk cId="1960372827" sldId="646"/>
        </pc:sldMkLst>
        <pc:spChg chg="del">
          <ac:chgData name="Hagen, Erik" userId="e2141f9e-cefb-4014-a2c4-e3085f3895ca" providerId="ADAL" clId="{75193DE8-3FD6-4F1E-9AEB-ADDC1B7A81C4}" dt="2025-12-04T12:44:45.456" v="5" actId="478"/>
          <ac:spMkLst>
            <pc:docMk/>
            <pc:sldMk cId="1960372827" sldId="646"/>
            <ac:spMk id="2" creationId="{B4514FBE-26BE-4549-ABAD-0AD9527B0BC3}"/>
          </ac:spMkLst>
        </pc:spChg>
        <pc:graphicFrameChg chg="modGraphic">
          <ac:chgData name="Hagen, Erik" userId="e2141f9e-cefb-4014-a2c4-e3085f3895ca" providerId="ADAL" clId="{75193DE8-3FD6-4F1E-9AEB-ADDC1B7A81C4}" dt="2025-12-04T12:44:51.506" v="7" actId="20577"/>
          <ac:graphicFrameMkLst>
            <pc:docMk/>
            <pc:sldMk cId="1960372827" sldId="646"/>
            <ac:graphicFrameMk id="4" creationId="{B527D879-EF92-4485-BDD1-53DA5740CD06}"/>
          </ac:graphicFrameMkLst>
        </pc:graphicFrameChg>
      </pc:sldChg>
      <pc:sldChg chg="del">
        <pc:chgData name="Hagen, Erik" userId="e2141f9e-cefb-4014-a2c4-e3085f3895ca" providerId="ADAL" clId="{75193DE8-3FD6-4F1E-9AEB-ADDC1B7A81C4}" dt="2025-12-04T12:44:30.876" v="4" actId="47"/>
        <pc:sldMkLst>
          <pc:docMk/>
          <pc:sldMk cId="4135790260" sldId="647"/>
        </pc:sldMkLst>
      </pc:sldChg>
      <pc:sldMasterChg chg="delSldLayout">
        <pc:chgData name="Hagen, Erik" userId="e2141f9e-cefb-4014-a2c4-e3085f3895ca" providerId="ADAL" clId="{75193DE8-3FD6-4F1E-9AEB-ADDC1B7A81C4}" dt="2025-12-04T12:44:30.876" v="4" actId="47"/>
        <pc:sldMasterMkLst>
          <pc:docMk/>
          <pc:sldMasterMk cId="113588333" sldId="2147483684"/>
        </pc:sldMasterMkLst>
        <pc:sldLayoutChg chg="del">
          <pc:chgData name="Hagen, Erik" userId="e2141f9e-cefb-4014-a2c4-e3085f3895ca" providerId="ADAL" clId="{75193DE8-3FD6-4F1E-9AEB-ADDC1B7A81C4}" dt="2025-12-04T12:44:30.876" v="4" actId="47"/>
          <pc:sldLayoutMkLst>
            <pc:docMk/>
            <pc:sldMasterMk cId="113588333" sldId="2147483684"/>
            <pc:sldLayoutMk cId="1482568736" sldId="2147483694"/>
          </pc:sldLayoutMkLst>
        </pc:sldLayoutChg>
      </pc:sldMasterChg>
      <pc:sldMasterChg chg="delSldLayout">
        <pc:chgData name="Hagen, Erik" userId="e2141f9e-cefb-4014-a2c4-e3085f3895ca" providerId="ADAL" clId="{75193DE8-3FD6-4F1E-9AEB-ADDC1B7A81C4}" dt="2025-12-04T12:44:30.876" v="4" actId="47"/>
        <pc:sldMasterMkLst>
          <pc:docMk/>
          <pc:sldMasterMk cId="907839217" sldId="2147483719"/>
        </pc:sldMasterMkLst>
        <pc:sldLayoutChg chg="del">
          <pc:chgData name="Hagen, Erik" userId="e2141f9e-cefb-4014-a2c4-e3085f3895ca" providerId="ADAL" clId="{75193DE8-3FD6-4F1E-9AEB-ADDC1B7A81C4}" dt="2025-12-04T12:44:30.876" v="4" actId="47"/>
          <pc:sldLayoutMkLst>
            <pc:docMk/>
            <pc:sldMasterMk cId="907839217" sldId="2147483719"/>
            <pc:sldLayoutMk cId="3489684897" sldId="214748372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6E746B-E2F7-4F79-BFDD-3BC5F0AFCB24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36597C2-8759-4815-858D-74A90C282EA1}">
      <dgm:prSet phldrT="[Text]" custT="1"/>
      <dgm:spPr/>
      <dgm:t>
        <a:bodyPr/>
        <a:lstStyle/>
        <a:p>
          <a:r>
            <a:rPr lang="nb-NO" sz="1800" dirty="0">
              <a:solidFill>
                <a:schemeClr val="bg1"/>
              </a:solidFill>
            </a:rPr>
            <a:t>-EØS-midlene </a:t>
          </a:r>
        </a:p>
        <a:p>
          <a:r>
            <a:rPr lang="nb-NO" sz="1800" dirty="0">
              <a:solidFill>
                <a:schemeClr val="bg1"/>
              </a:solidFill>
            </a:rPr>
            <a:t>-Aktiv ungdom</a:t>
          </a:r>
        </a:p>
      </dgm:t>
    </dgm:pt>
    <dgm:pt modelId="{3A5092CD-6658-4F80-A2FD-4AB03BE2E2D8}" type="parTrans" cxnId="{825AE5A9-FD07-45F4-A92F-ED68CC3806BB}">
      <dgm:prSet/>
      <dgm:spPr/>
      <dgm:t>
        <a:bodyPr/>
        <a:lstStyle/>
        <a:p>
          <a:endParaRPr lang="en-GB"/>
        </a:p>
      </dgm:t>
    </dgm:pt>
    <dgm:pt modelId="{6064F8CC-22EB-46C0-9D4A-6C2C1DFC29AB}" type="sibTrans" cxnId="{825AE5A9-FD07-45F4-A92F-ED68CC3806BB}">
      <dgm:prSet/>
      <dgm:spPr/>
      <dgm:t>
        <a:bodyPr/>
        <a:lstStyle/>
        <a:p>
          <a:endParaRPr lang="en-GB"/>
        </a:p>
      </dgm:t>
    </dgm:pt>
    <dgm:pt modelId="{31FC84EC-12CE-453F-BC7A-490928038183}">
      <dgm:prSet phldrT="[Text]" custT="1"/>
      <dgm:spPr/>
      <dgm:t>
        <a:bodyPr/>
        <a:lstStyle/>
        <a:p>
          <a:r>
            <a:rPr lang="nb-NO" sz="1800" dirty="0">
              <a:solidFill>
                <a:schemeClr val="bg1"/>
              </a:solidFill>
            </a:rPr>
            <a:t>-Interreg </a:t>
          </a:r>
        </a:p>
        <a:p>
          <a:r>
            <a:rPr lang="nb-NO" sz="1800" dirty="0">
              <a:solidFill>
                <a:schemeClr val="bg1"/>
              </a:solidFill>
            </a:rPr>
            <a:t>-(Nordisk)NMR </a:t>
          </a:r>
          <a:endParaRPr lang="en-GB" sz="1800" dirty="0">
            <a:solidFill>
              <a:schemeClr val="bg1"/>
            </a:solidFill>
          </a:endParaRPr>
        </a:p>
      </dgm:t>
    </dgm:pt>
    <dgm:pt modelId="{ECAA40D2-BD9D-4FBF-BE8A-1D38752F0CAC}" type="parTrans" cxnId="{5F32DF57-7C8B-4467-B928-1DEFD8D9F8BF}">
      <dgm:prSet/>
      <dgm:spPr/>
      <dgm:t>
        <a:bodyPr/>
        <a:lstStyle/>
        <a:p>
          <a:endParaRPr lang="en-GB"/>
        </a:p>
      </dgm:t>
    </dgm:pt>
    <dgm:pt modelId="{1C7A17C4-CF89-4346-96DC-783C0DBAB7D8}" type="sibTrans" cxnId="{5F32DF57-7C8B-4467-B928-1DEFD8D9F8BF}">
      <dgm:prSet/>
      <dgm:spPr/>
      <dgm:t>
        <a:bodyPr/>
        <a:lstStyle/>
        <a:p>
          <a:endParaRPr lang="en-GB"/>
        </a:p>
      </dgm:t>
    </dgm:pt>
    <dgm:pt modelId="{537F9157-6800-4FD2-B7D5-8841D2214CA9}">
      <dgm:prSet phldrT="[Text]" custT="1"/>
      <dgm:spPr/>
      <dgm:t>
        <a:bodyPr/>
        <a:lstStyle/>
        <a:p>
          <a:r>
            <a:rPr lang="nb-NO" sz="1600">
              <a:solidFill>
                <a:schemeClr val="bg1"/>
              </a:solidFill>
            </a:rPr>
            <a:t>-Kreativt Europa</a:t>
          </a:r>
        </a:p>
        <a:p>
          <a:r>
            <a:rPr lang="nb-NO" sz="1600">
              <a:solidFill>
                <a:schemeClr val="bg1"/>
              </a:solidFill>
            </a:rPr>
            <a:t>-COSME</a:t>
          </a:r>
        </a:p>
        <a:p>
          <a:r>
            <a:rPr lang="nb-NO" sz="1600">
              <a:solidFill>
                <a:schemeClr val="bg1"/>
              </a:solidFill>
            </a:rPr>
            <a:t>-Erasmus +</a:t>
          </a:r>
          <a:endParaRPr lang="en-GB" sz="1600">
            <a:solidFill>
              <a:schemeClr val="bg1"/>
            </a:solidFill>
          </a:endParaRPr>
        </a:p>
      </dgm:t>
    </dgm:pt>
    <dgm:pt modelId="{AE7B3A80-0E25-4D99-8DC5-E53BEA7A5D25}" type="parTrans" cxnId="{681D4A24-301F-42FD-A483-3D4D8E110492}">
      <dgm:prSet/>
      <dgm:spPr/>
      <dgm:t>
        <a:bodyPr/>
        <a:lstStyle/>
        <a:p>
          <a:endParaRPr lang="en-GB"/>
        </a:p>
      </dgm:t>
    </dgm:pt>
    <dgm:pt modelId="{7DE46AF8-E04E-40C0-9F01-0A1E1AC5E129}" type="sibTrans" cxnId="{681D4A24-301F-42FD-A483-3D4D8E110492}">
      <dgm:prSet/>
      <dgm:spPr/>
      <dgm:t>
        <a:bodyPr/>
        <a:lstStyle/>
        <a:p>
          <a:endParaRPr lang="en-GB"/>
        </a:p>
      </dgm:t>
    </dgm:pt>
    <dgm:pt modelId="{D89D7906-516A-4464-BCDF-7C542C391D0E}">
      <dgm:prSet phldrT="[Text]" custT="1"/>
      <dgm:spPr/>
      <dgm:t>
        <a:bodyPr/>
        <a:lstStyle/>
        <a:p>
          <a:r>
            <a:rPr lang="nb-NO" sz="1600" dirty="0">
              <a:solidFill>
                <a:schemeClr val="bg1"/>
              </a:solidFill>
            </a:rPr>
            <a:t>-Horisont Europa </a:t>
          </a:r>
        </a:p>
        <a:p>
          <a:r>
            <a:rPr lang="nb-NO" sz="1600" dirty="0">
              <a:solidFill>
                <a:schemeClr val="bg1"/>
              </a:solidFill>
            </a:rPr>
            <a:t>-Digital</a:t>
          </a:r>
        </a:p>
        <a:p>
          <a:endParaRPr lang="en-GB" sz="1600" dirty="0">
            <a:solidFill>
              <a:schemeClr val="bg1"/>
            </a:solidFill>
          </a:endParaRPr>
        </a:p>
      </dgm:t>
    </dgm:pt>
    <dgm:pt modelId="{D1779DC2-382B-4461-8F5C-ACB1E9EB7B27}" type="parTrans" cxnId="{7A00FEB3-7059-4A6E-93EB-4E0EB3F6ABEA}">
      <dgm:prSet/>
      <dgm:spPr/>
      <dgm:t>
        <a:bodyPr/>
        <a:lstStyle/>
        <a:p>
          <a:endParaRPr lang="en-GB"/>
        </a:p>
      </dgm:t>
    </dgm:pt>
    <dgm:pt modelId="{6200BCE1-E884-4EA0-9AA3-F16F538CC742}" type="sibTrans" cxnId="{7A00FEB3-7059-4A6E-93EB-4E0EB3F6ABEA}">
      <dgm:prSet/>
      <dgm:spPr/>
      <dgm:t>
        <a:bodyPr/>
        <a:lstStyle/>
        <a:p>
          <a:endParaRPr lang="en-GB"/>
        </a:p>
      </dgm:t>
    </dgm:pt>
    <dgm:pt modelId="{F85DF8E1-F443-4C99-8420-356DDCCF2FA4}" type="pres">
      <dgm:prSet presAssocID="{AC6E746B-E2F7-4F79-BFDD-3BC5F0AFCB24}" presName="rootnode" presStyleCnt="0">
        <dgm:presLayoutVars>
          <dgm:chMax/>
          <dgm:chPref/>
          <dgm:dir/>
          <dgm:animLvl val="lvl"/>
        </dgm:presLayoutVars>
      </dgm:prSet>
      <dgm:spPr/>
    </dgm:pt>
    <dgm:pt modelId="{FA164B09-00A0-46EF-ABE3-CB4191F48DFD}" type="pres">
      <dgm:prSet presAssocID="{A36597C2-8759-4815-858D-74A90C282EA1}" presName="composite" presStyleCnt="0"/>
      <dgm:spPr/>
    </dgm:pt>
    <dgm:pt modelId="{2C3BE601-85BC-4A26-9C81-436C3C38B958}" type="pres">
      <dgm:prSet presAssocID="{A36597C2-8759-4815-858D-74A90C282EA1}" presName="LShape" presStyleLbl="alignNode1" presStyleIdx="0" presStyleCnt="7"/>
      <dgm:spPr/>
    </dgm:pt>
    <dgm:pt modelId="{8871E03E-A593-4C3E-8F84-2B7A8D6776ED}" type="pres">
      <dgm:prSet presAssocID="{A36597C2-8759-4815-858D-74A90C282EA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09136644-5812-425E-9A56-6692EF2D882D}" type="pres">
      <dgm:prSet presAssocID="{A36597C2-8759-4815-858D-74A90C282EA1}" presName="Triangle" presStyleLbl="alignNode1" presStyleIdx="1" presStyleCnt="7"/>
      <dgm:spPr/>
    </dgm:pt>
    <dgm:pt modelId="{941651D5-8FCC-495A-A594-DDB1827CD515}" type="pres">
      <dgm:prSet presAssocID="{6064F8CC-22EB-46C0-9D4A-6C2C1DFC29AB}" presName="sibTrans" presStyleCnt="0"/>
      <dgm:spPr/>
    </dgm:pt>
    <dgm:pt modelId="{E317E003-4FE7-4911-9B59-7D02550A50CD}" type="pres">
      <dgm:prSet presAssocID="{6064F8CC-22EB-46C0-9D4A-6C2C1DFC29AB}" presName="space" presStyleCnt="0"/>
      <dgm:spPr/>
    </dgm:pt>
    <dgm:pt modelId="{E5E31F6F-F4B5-4763-B303-4B0AD028C526}" type="pres">
      <dgm:prSet presAssocID="{31FC84EC-12CE-453F-BC7A-490928038183}" presName="composite" presStyleCnt="0"/>
      <dgm:spPr/>
    </dgm:pt>
    <dgm:pt modelId="{C86BFD1B-A9D7-436F-A1F4-4847D01A5531}" type="pres">
      <dgm:prSet presAssocID="{31FC84EC-12CE-453F-BC7A-490928038183}" presName="LShape" presStyleLbl="alignNode1" presStyleIdx="2" presStyleCnt="7"/>
      <dgm:spPr/>
    </dgm:pt>
    <dgm:pt modelId="{3963BDA0-2FF9-4688-B960-DED2C99A3E9F}" type="pres">
      <dgm:prSet presAssocID="{31FC84EC-12CE-453F-BC7A-490928038183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A0109A66-A152-4F04-9E67-455F57B56977}" type="pres">
      <dgm:prSet presAssocID="{31FC84EC-12CE-453F-BC7A-490928038183}" presName="Triangle" presStyleLbl="alignNode1" presStyleIdx="3" presStyleCnt="7"/>
      <dgm:spPr/>
    </dgm:pt>
    <dgm:pt modelId="{531BDDF9-4541-41AD-A9A0-D94FDCB9C94C}" type="pres">
      <dgm:prSet presAssocID="{1C7A17C4-CF89-4346-96DC-783C0DBAB7D8}" presName="sibTrans" presStyleCnt="0"/>
      <dgm:spPr/>
    </dgm:pt>
    <dgm:pt modelId="{DCA69A57-211E-40AF-B75A-00EF75271621}" type="pres">
      <dgm:prSet presAssocID="{1C7A17C4-CF89-4346-96DC-783C0DBAB7D8}" presName="space" presStyleCnt="0"/>
      <dgm:spPr/>
    </dgm:pt>
    <dgm:pt modelId="{55268BBA-3AF2-445E-8A99-AE06F172812B}" type="pres">
      <dgm:prSet presAssocID="{537F9157-6800-4FD2-B7D5-8841D2214CA9}" presName="composite" presStyleCnt="0"/>
      <dgm:spPr/>
    </dgm:pt>
    <dgm:pt modelId="{13BDD112-6E08-4559-94EF-72DD186BC070}" type="pres">
      <dgm:prSet presAssocID="{537F9157-6800-4FD2-B7D5-8841D2214CA9}" presName="LShape" presStyleLbl="alignNode1" presStyleIdx="4" presStyleCnt="7"/>
      <dgm:spPr/>
    </dgm:pt>
    <dgm:pt modelId="{37F96EC7-27BC-4917-AF9E-39C2B98490BB}" type="pres">
      <dgm:prSet presAssocID="{537F9157-6800-4FD2-B7D5-8841D2214CA9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A508F0D-5CDC-4853-922C-969B56802283}" type="pres">
      <dgm:prSet presAssocID="{537F9157-6800-4FD2-B7D5-8841D2214CA9}" presName="Triangle" presStyleLbl="alignNode1" presStyleIdx="5" presStyleCnt="7"/>
      <dgm:spPr/>
    </dgm:pt>
    <dgm:pt modelId="{11E8E32A-B170-42E5-9AAF-E6E2A250A0F8}" type="pres">
      <dgm:prSet presAssocID="{7DE46AF8-E04E-40C0-9F01-0A1E1AC5E129}" presName="sibTrans" presStyleCnt="0"/>
      <dgm:spPr/>
    </dgm:pt>
    <dgm:pt modelId="{546B4193-84DC-4B3E-A87A-A33212E79867}" type="pres">
      <dgm:prSet presAssocID="{7DE46AF8-E04E-40C0-9F01-0A1E1AC5E129}" presName="space" presStyleCnt="0"/>
      <dgm:spPr/>
    </dgm:pt>
    <dgm:pt modelId="{9FE11AA0-C805-4232-A426-628E1EDFAEA7}" type="pres">
      <dgm:prSet presAssocID="{D89D7906-516A-4464-BCDF-7C542C391D0E}" presName="composite" presStyleCnt="0"/>
      <dgm:spPr/>
    </dgm:pt>
    <dgm:pt modelId="{6770C5B7-56EE-4AEA-96CD-50F90CA1173F}" type="pres">
      <dgm:prSet presAssocID="{D89D7906-516A-4464-BCDF-7C542C391D0E}" presName="LShape" presStyleLbl="alignNode1" presStyleIdx="6" presStyleCnt="7"/>
      <dgm:spPr/>
    </dgm:pt>
    <dgm:pt modelId="{B00F795D-42FD-435E-A50D-CDB5E66177C6}" type="pres">
      <dgm:prSet presAssocID="{D89D7906-516A-4464-BCDF-7C542C391D0E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81D4A24-301F-42FD-A483-3D4D8E110492}" srcId="{AC6E746B-E2F7-4F79-BFDD-3BC5F0AFCB24}" destId="{537F9157-6800-4FD2-B7D5-8841D2214CA9}" srcOrd="2" destOrd="0" parTransId="{AE7B3A80-0E25-4D99-8DC5-E53BEA7A5D25}" sibTransId="{7DE46AF8-E04E-40C0-9F01-0A1E1AC5E129}"/>
    <dgm:cxn modelId="{F431E331-A72E-4B82-B48D-E78BFDAB81CD}" type="presOf" srcId="{AC6E746B-E2F7-4F79-BFDD-3BC5F0AFCB24}" destId="{F85DF8E1-F443-4C99-8420-356DDCCF2FA4}" srcOrd="0" destOrd="0" presId="urn:microsoft.com/office/officeart/2009/3/layout/StepUpProcess"/>
    <dgm:cxn modelId="{5F32DF57-7C8B-4467-B928-1DEFD8D9F8BF}" srcId="{AC6E746B-E2F7-4F79-BFDD-3BC5F0AFCB24}" destId="{31FC84EC-12CE-453F-BC7A-490928038183}" srcOrd="1" destOrd="0" parTransId="{ECAA40D2-BD9D-4FBF-BE8A-1D38752F0CAC}" sibTransId="{1C7A17C4-CF89-4346-96DC-783C0DBAB7D8}"/>
    <dgm:cxn modelId="{884B837E-F9A6-44D9-9A91-73A05BE7B477}" type="presOf" srcId="{A36597C2-8759-4815-858D-74A90C282EA1}" destId="{8871E03E-A593-4C3E-8F84-2B7A8D6776ED}" srcOrd="0" destOrd="0" presId="urn:microsoft.com/office/officeart/2009/3/layout/StepUpProcess"/>
    <dgm:cxn modelId="{A0D0D883-B98B-48FE-8E18-1FBD314D3673}" type="presOf" srcId="{D89D7906-516A-4464-BCDF-7C542C391D0E}" destId="{B00F795D-42FD-435E-A50D-CDB5E66177C6}" srcOrd="0" destOrd="0" presId="urn:microsoft.com/office/officeart/2009/3/layout/StepUpProcess"/>
    <dgm:cxn modelId="{825AE5A9-FD07-45F4-A92F-ED68CC3806BB}" srcId="{AC6E746B-E2F7-4F79-BFDD-3BC5F0AFCB24}" destId="{A36597C2-8759-4815-858D-74A90C282EA1}" srcOrd="0" destOrd="0" parTransId="{3A5092CD-6658-4F80-A2FD-4AB03BE2E2D8}" sibTransId="{6064F8CC-22EB-46C0-9D4A-6C2C1DFC29AB}"/>
    <dgm:cxn modelId="{8A4132AD-220B-4D2F-8827-EB8DEF1B79F7}" type="presOf" srcId="{537F9157-6800-4FD2-B7D5-8841D2214CA9}" destId="{37F96EC7-27BC-4917-AF9E-39C2B98490BB}" srcOrd="0" destOrd="0" presId="urn:microsoft.com/office/officeart/2009/3/layout/StepUpProcess"/>
    <dgm:cxn modelId="{7A00FEB3-7059-4A6E-93EB-4E0EB3F6ABEA}" srcId="{AC6E746B-E2F7-4F79-BFDD-3BC5F0AFCB24}" destId="{D89D7906-516A-4464-BCDF-7C542C391D0E}" srcOrd="3" destOrd="0" parTransId="{D1779DC2-382B-4461-8F5C-ACB1E9EB7B27}" sibTransId="{6200BCE1-E884-4EA0-9AA3-F16F538CC742}"/>
    <dgm:cxn modelId="{046F00D3-4C49-45D9-AC4A-DF10BEAF91F1}" type="presOf" srcId="{31FC84EC-12CE-453F-BC7A-490928038183}" destId="{3963BDA0-2FF9-4688-B960-DED2C99A3E9F}" srcOrd="0" destOrd="0" presId="urn:microsoft.com/office/officeart/2009/3/layout/StepUpProcess"/>
    <dgm:cxn modelId="{3CF87017-9436-4352-A123-46711D2A9A32}" type="presParOf" srcId="{F85DF8E1-F443-4C99-8420-356DDCCF2FA4}" destId="{FA164B09-00A0-46EF-ABE3-CB4191F48DFD}" srcOrd="0" destOrd="0" presId="urn:microsoft.com/office/officeart/2009/3/layout/StepUpProcess"/>
    <dgm:cxn modelId="{748DAD8B-37C6-4E9C-91BD-B569714D7A88}" type="presParOf" srcId="{FA164B09-00A0-46EF-ABE3-CB4191F48DFD}" destId="{2C3BE601-85BC-4A26-9C81-436C3C38B958}" srcOrd="0" destOrd="0" presId="urn:microsoft.com/office/officeart/2009/3/layout/StepUpProcess"/>
    <dgm:cxn modelId="{8AB28041-3A10-4758-8B90-649632F199A8}" type="presParOf" srcId="{FA164B09-00A0-46EF-ABE3-CB4191F48DFD}" destId="{8871E03E-A593-4C3E-8F84-2B7A8D6776ED}" srcOrd="1" destOrd="0" presId="urn:microsoft.com/office/officeart/2009/3/layout/StepUpProcess"/>
    <dgm:cxn modelId="{5617CAF4-CC77-4B51-8AAD-BA53C3701D77}" type="presParOf" srcId="{FA164B09-00A0-46EF-ABE3-CB4191F48DFD}" destId="{09136644-5812-425E-9A56-6692EF2D882D}" srcOrd="2" destOrd="0" presId="urn:microsoft.com/office/officeart/2009/3/layout/StepUpProcess"/>
    <dgm:cxn modelId="{CA4D6C4E-6414-4E54-9982-7ECE0AEB2611}" type="presParOf" srcId="{F85DF8E1-F443-4C99-8420-356DDCCF2FA4}" destId="{941651D5-8FCC-495A-A594-DDB1827CD515}" srcOrd="1" destOrd="0" presId="urn:microsoft.com/office/officeart/2009/3/layout/StepUpProcess"/>
    <dgm:cxn modelId="{F96C1E9A-DF32-49F4-A589-6003C181854A}" type="presParOf" srcId="{941651D5-8FCC-495A-A594-DDB1827CD515}" destId="{E317E003-4FE7-4911-9B59-7D02550A50CD}" srcOrd="0" destOrd="0" presId="urn:microsoft.com/office/officeart/2009/3/layout/StepUpProcess"/>
    <dgm:cxn modelId="{28C2DD44-DAF2-4846-95CC-E7DAAB1E1FC8}" type="presParOf" srcId="{F85DF8E1-F443-4C99-8420-356DDCCF2FA4}" destId="{E5E31F6F-F4B5-4763-B303-4B0AD028C526}" srcOrd="2" destOrd="0" presId="urn:microsoft.com/office/officeart/2009/3/layout/StepUpProcess"/>
    <dgm:cxn modelId="{4823F154-5DA4-46F8-8C42-F6A212887B4D}" type="presParOf" srcId="{E5E31F6F-F4B5-4763-B303-4B0AD028C526}" destId="{C86BFD1B-A9D7-436F-A1F4-4847D01A5531}" srcOrd="0" destOrd="0" presId="urn:microsoft.com/office/officeart/2009/3/layout/StepUpProcess"/>
    <dgm:cxn modelId="{1A87FF4C-EC53-4608-85FF-BD50320BA272}" type="presParOf" srcId="{E5E31F6F-F4B5-4763-B303-4B0AD028C526}" destId="{3963BDA0-2FF9-4688-B960-DED2C99A3E9F}" srcOrd="1" destOrd="0" presId="urn:microsoft.com/office/officeart/2009/3/layout/StepUpProcess"/>
    <dgm:cxn modelId="{E687A627-5994-4950-870A-9055776D7780}" type="presParOf" srcId="{E5E31F6F-F4B5-4763-B303-4B0AD028C526}" destId="{A0109A66-A152-4F04-9E67-455F57B56977}" srcOrd="2" destOrd="0" presId="urn:microsoft.com/office/officeart/2009/3/layout/StepUpProcess"/>
    <dgm:cxn modelId="{2714CB68-4ED1-4C26-9828-FD837B73CF43}" type="presParOf" srcId="{F85DF8E1-F443-4C99-8420-356DDCCF2FA4}" destId="{531BDDF9-4541-41AD-A9A0-D94FDCB9C94C}" srcOrd="3" destOrd="0" presId="urn:microsoft.com/office/officeart/2009/3/layout/StepUpProcess"/>
    <dgm:cxn modelId="{D9AAD17E-E9B7-4ECE-B449-1949A20CC734}" type="presParOf" srcId="{531BDDF9-4541-41AD-A9A0-D94FDCB9C94C}" destId="{DCA69A57-211E-40AF-B75A-00EF75271621}" srcOrd="0" destOrd="0" presId="urn:microsoft.com/office/officeart/2009/3/layout/StepUpProcess"/>
    <dgm:cxn modelId="{2DE49C63-74D7-412C-AF19-00F420C16372}" type="presParOf" srcId="{F85DF8E1-F443-4C99-8420-356DDCCF2FA4}" destId="{55268BBA-3AF2-445E-8A99-AE06F172812B}" srcOrd="4" destOrd="0" presId="urn:microsoft.com/office/officeart/2009/3/layout/StepUpProcess"/>
    <dgm:cxn modelId="{53C1A175-4FD3-456B-80E0-DCEF63B44BCF}" type="presParOf" srcId="{55268BBA-3AF2-445E-8A99-AE06F172812B}" destId="{13BDD112-6E08-4559-94EF-72DD186BC070}" srcOrd="0" destOrd="0" presId="urn:microsoft.com/office/officeart/2009/3/layout/StepUpProcess"/>
    <dgm:cxn modelId="{2E854219-FD98-4A88-9D7F-2CAA3E418277}" type="presParOf" srcId="{55268BBA-3AF2-445E-8A99-AE06F172812B}" destId="{37F96EC7-27BC-4917-AF9E-39C2B98490BB}" srcOrd="1" destOrd="0" presId="urn:microsoft.com/office/officeart/2009/3/layout/StepUpProcess"/>
    <dgm:cxn modelId="{4586841E-A105-49A0-B5CB-5662845F5557}" type="presParOf" srcId="{55268BBA-3AF2-445E-8A99-AE06F172812B}" destId="{CA508F0D-5CDC-4853-922C-969B56802283}" srcOrd="2" destOrd="0" presId="urn:microsoft.com/office/officeart/2009/3/layout/StepUpProcess"/>
    <dgm:cxn modelId="{17154C1E-554E-497A-BBDA-97896EDBBBB6}" type="presParOf" srcId="{F85DF8E1-F443-4C99-8420-356DDCCF2FA4}" destId="{11E8E32A-B170-42E5-9AAF-E6E2A250A0F8}" srcOrd="5" destOrd="0" presId="urn:microsoft.com/office/officeart/2009/3/layout/StepUpProcess"/>
    <dgm:cxn modelId="{A5AA0243-286F-40BC-A826-2E5BB2A8F6B1}" type="presParOf" srcId="{11E8E32A-B170-42E5-9AAF-E6E2A250A0F8}" destId="{546B4193-84DC-4B3E-A87A-A33212E79867}" srcOrd="0" destOrd="0" presId="urn:microsoft.com/office/officeart/2009/3/layout/StepUpProcess"/>
    <dgm:cxn modelId="{DA01FD95-828F-45F7-9B84-B36AA3EABC0B}" type="presParOf" srcId="{F85DF8E1-F443-4C99-8420-356DDCCF2FA4}" destId="{9FE11AA0-C805-4232-A426-628E1EDFAEA7}" srcOrd="6" destOrd="0" presId="urn:microsoft.com/office/officeart/2009/3/layout/StepUpProcess"/>
    <dgm:cxn modelId="{22CC673D-D145-47AA-99A0-98413DEC3FD9}" type="presParOf" srcId="{9FE11AA0-C805-4232-A426-628E1EDFAEA7}" destId="{6770C5B7-56EE-4AEA-96CD-50F90CA1173F}" srcOrd="0" destOrd="0" presId="urn:microsoft.com/office/officeart/2009/3/layout/StepUpProcess"/>
    <dgm:cxn modelId="{9351D5E2-9A9A-4F34-AD10-FC52A0DADC8D}" type="presParOf" srcId="{9FE11AA0-C805-4232-A426-628E1EDFAEA7}" destId="{B00F795D-42FD-435E-A50D-CDB5E66177C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BE601-85BC-4A26-9C81-436C3C38B958}">
      <dsp:nvSpPr>
        <dsp:cNvPr id="0" name=""/>
        <dsp:cNvSpPr/>
      </dsp:nvSpPr>
      <dsp:spPr>
        <a:xfrm rot="5400000">
          <a:off x="378725" y="1829734"/>
          <a:ext cx="1130370" cy="188091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1E03E-A593-4C3E-8F84-2B7A8D6776ED}">
      <dsp:nvSpPr>
        <dsp:cNvPr id="0" name=""/>
        <dsp:cNvSpPr/>
      </dsp:nvSpPr>
      <dsp:spPr>
        <a:xfrm>
          <a:off x="190038" y="2391721"/>
          <a:ext cx="1698097" cy="148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schemeClr val="bg1"/>
              </a:solidFill>
            </a:rPr>
            <a:t>-EØS-midlene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schemeClr val="bg1"/>
              </a:solidFill>
            </a:rPr>
            <a:t>-Aktiv ungdom</a:t>
          </a:r>
        </a:p>
      </dsp:txBody>
      <dsp:txXfrm>
        <a:off x="190038" y="2391721"/>
        <a:ext cx="1698097" cy="1488481"/>
      </dsp:txXfrm>
    </dsp:sp>
    <dsp:sp modelId="{09136644-5812-425E-9A56-6692EF2D882D}">
      <dsp:nvSpPr>
        <dsp:cNvPr id="0" name=""/>
        <dsp:cNvSpPr/>
      </dsp:nvSpPr>
      <dsp:spPr>
        <a:xfrm>
          <a:off x="1567740" y="1691259"/>
          <a:ext cx="320395" cy="32039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6BFD1B-A9D7-436F-A1F4-4847D01A5531}">
      <dsp:nvSpPr>
        <dsp:cNvPr id="0" name=""/>
        <dsp:cNvSpPr/>
      </dsp:nvSpPr>
      <dsp:spPr>
        <a:xfrm rot="5400000">
          <a:off x="2457528" y="1315332"/>
          <a:ext cx="1130370" cy="188091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3BDA0-2FF9-4688-B960-DED2C99A3E9F}">
      <dsp:nvSpPr>
        <dsp:cNvPr id="0" name=""/>
        <dsp:cNvSpPr/>
      </dsp:nvSpPr>
      <dsp:spPr>
        <a:xfrm>
          <a:off x="2268841" y="1877319"/>
          <a:ext cx="1698097" cy="148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schemeClr val="bg1"/>
              </a:solidFill>
            </a:rPr>
            <a:t>-Interreg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schemeClr val="bg1"/>
              </a:solidFill>
            </a:rPr>
            <a:t>-(Nordisk)NMR </a:t>
          </a:r>
          <a:endParaRPr lang="en-GB" sz="1800" kern="1200" dirty="0">
            <a:solidFill>
              <a:schemeClr val="bg1"/>
            </a:solidFill>
          </a:endParaRPr>
        </a:p>
      </dsp:txBody>
      <dsp:txXfrm>
        <a:off x="2268841" y="1877319"/>
        <a:ext cx="1698097" cy="1488481"/>
      </dsp:txXfrm>
    </dsp:sp>
    <dsp:sp modelId="{A0109A66-A152-4F04-9E67-455F57B56977}">
      <dsp:nvSpPr>
        <dsp:cNvPr id="0" name=""/>
        <dsp:cNvSpPr/>
      </dsp:nvSpPr>
      <dsp:spPr>
        <a:xfrm>
          <a:off x="3646543" y="1176857"/>
          <a:ext cx="320395" cy="32039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DD112-6E08-4559-94EF-72DD186BC070}">
      <dsp:nvSpPr>
        <dsp:cNvPr id="0" name=""/>
        <dsp:cNvSpPr/>
      </dsp:nvSpPr>
      <dsp:spPr>
        <a:xfrm rot="5400000">
          <a:off x="4536331" y="800930"/>
          <a:ext cx="1130370" cy="188091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96EC7-27BC-4917-AF9E-39C2B98490BB}">
      <dsp:nvSpPr>
        <dsp:cNvPr id="0" name=""/>
        <dsp:cNvSpPr/>
      </dsp:nvSpPr>
      <dsp:spPr>
        <a:xfrm>
          <a:off x="4347644" y="1362918"/>
          <a:ext cx="1698097" cy="148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/>
              </a:solidFill>
            </a:rPr>
            <a:t>-Kreativt Europa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/>
              </a:solidFill>
            </a:rPr>
            <a:t>-COSME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>
              <a:solidFill>
                <a:schemeClr val="bg1"/>
              </a:solidFill>
            </a:rPr>
            <a:t>-Erasmus +</a:t>
          </a:r>
          <a:endParaRPr lang="en-GB" sz="1600" kern="1200">
            <a:solidFill>
              <a:schemeClr val="bg1"/>
            </a:solidFill>
          </a:endParaRPr>
        </a:p>
      </dsp:txBody>
      <dsp:txXfrm>
        <a:off x="4347644" y="1362918"/>
        <a:ext cx="1698097" cy="1488481"/>
      </dsp:txXfrm>
    </dsp:sp>
    <dsp:sp modelId="{CA508F0D-5CDC-4853-922C-969B56802283}">
      <dsp:nvSpPr>
        <dsp:cNvPr id="0" name=""/>
        <dsp:cNvSpPr/>
      </dsp:nvSpPr>
      <dsp:spPr>
        <a:xfrm>
          <a:off x="5725345" y="662456"/>
          <a:ext cx="320395" cy="32039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0C5B7-56EE-4AEA-96CD-50F90CA1173F}">
      <dsp:nvSpPr>
        <dsp:cNvPr id="0" name=""/>
        <dsp:cNvSpPr/>
      </dsp:nvSpPr>
      <dsp:spPr>
        <a:xfrm rot="5400000">
          <a:off x="6615134" y="286529"/>
          <a:ext cx="1130370" cy="188091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F795D-42FD-435E-A50D-CDB5E66177C6}">
      <dsp:nvSpPr>
        <dsp:cNvPr id="0" name=""/>
        <dsp:cNvSpPr/>
      </dsp:nvSpPr>
      <dsp:spPr>
        <a:xfrm>
          <a:off x="6426447" y="848516"/>
          <a:ext cx="1698097" cy="1488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bg1"/>
              </a:solidFill>
            </a:rPr>
            <a:t>-Horisont Europa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bg1"/>
              </a:solidFill>
            </a:rPr>
            <a:t>-Digital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>
            <a:solidFill>
              <a:schemeClr val="bg1"/>
            </a:solidFill>
          </a:endParaRPr>
        </a:p>
      </dsp:txBody>
      <dsp:txXfrm>
        <a:off x="6426447" y="848516"/>
        <a:ext cx="1698097" cy="1488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CD9A1-877C-124D-B698-1798FE358ABB}" type="datetimeFigureOut">
              <a:rPr lang="nb-NO" smtClean="0"/>
              <a:t>04.12.2025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27610-D7B9-AE42-B107-DA0E3EF5C8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3763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Eks. ferrolegeringer, eks. program som inngang til bredere eksportsamarbeid, eks. norsk deltakelse i EDF som døråpner for at vi nå får være med på mye av EUs satsing på forsvar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26E27-A735-9A41-ABB0-AB89FE53E662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53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14AC9-FE45-410B-99B9-EC51D8E5616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88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CF81ADA-A513-176D-411F-6E71C46F2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FE6EBB4-4A3E-8CFC-0C99-12BA697EA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5127" y="5305425"/>
            <a:ext cx="2686871" cy="1552573"/>
          </a:xfrm>
          <a:prstGeom prst="rect">
            <a:avLst/>
          </a:prstGeom>
        </p:spPr>
      </p:pic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640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0"/>
          </p:nvPr>
        </p:nvSpPr>
        <p:spPr>
          <a:xfrm>
            <a:off x="838200" y="3136665"/>
            <a:ext cx="10515600" cy="12509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4" name="Grafikk 3" descr="Logo Innlandet fylkeskommune">
            <a:extLst>
              <a:ext uri="{FF2B5EF4-FFF2-40B4-BE49-F238E27FC236}">
                <a16:creationId xmlns:a16="http://schemas.microsoft.com/office/drawing/2014/main" id="{82FEC927-0DF1-759C-E9F0-21EDD01C7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017" y="436840"/>
            <a:ext cx="2238468" cy="6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838200" y="1892135"/>
            <a:ext cx="10515600" cy="356439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4724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92135"/>
            <a:ext cx="3952875" cy="356439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23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925" y="1873662"/>
            <a:ext cx="3952875" cy="356439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innhold 3"/>
          <p:cNvSpPr>
            <a:spLocks noGrp="1"/>
          </p:cNvSpPr>
          <p:nvPr>
            <p:ph sz="quarter" idx="15"/>
          </p:nvPr>
        </p:nvSpPr>
        <p:spPr>
          <a:xfrm>
            <a:off x="838200" y="1873662"/>
            <a:ext cx="6296025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4243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 hasCustomPrompt="1"/>
          </p:nvPr>
        </p:nvSpPr>
        <p:spPr>
          <a:xfrm>
            <a:off x="6232850" y="1892135"/>
            <a:ext cx="5120950" cy="355758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 err="1"/>
              <a:t>redje</a:t>
            </a:r>
            <a:r>
              <a:rPr lang="nb-NO" dirty="0"/>
              <a:t>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A173FF9-9E7D-4D6F-9FC8-7799B690E32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1892135"/>
            <a:ext cx="5120951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75749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9D901454-00EF-F941-9DEF-C912F468EC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931" y="764163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3209E090-8181-0247-8175-FD2288F85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652" y="375660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52" y="4192876"/>
            <a:ext cx="2893291" cy="11223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20746FCF-CD86-9E40-8268-311A3B27A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8702" y="794039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B3DDC085-2F7A-1941-9FC5-0F891B697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8702" y="3756313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4768D3A-B4C6-4846-93C7-5FD37A328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702" y="4206586"/>
            <a:ext cx="2894012" cy="112236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6182" y="789564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6182" y="375631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26473" y="4197350"/>
            <a:ext cx="2894013" cy="112236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24551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4359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706572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57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Innlandet fylkeskommune, logo">
            <a:extLst>
              <a:ext uri="{FF2B5EF4-FFF2-40B4-BE49-F238E27FC236}">
                <a16:creationId xmlns:a16="http://schemas.microsoft.com/office/drawing/2014/main" id="{2B608A84-4715-4F48-B249-2305DA853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5402" y="1313187"/>
            <a:ext cx="4261196" cy="3552403"/>
          </a:xfrm>
          <a:prstGeom prst="rect">
            <a:avLst/>
          </a:prstGeom>
        </p:spPr>
      </p:pic>
      <p:pic>
        <p:nvPicPr>
          <p:cNvPr id="4" name="Bild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5590"/>
            <a:ext cx="3448050" cy="19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68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telside med placeholder - psd-komp/ensfarget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Sett inn bilde basert på photoshop-malen ……. eller bare bytt farge på denne placeholderen (Mørke varianter av grønn, blå, lilla og rød).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633068-8CE1-15DD-7867-411A28AC2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4109181"/>
            <a:ext cx="10512425" cy="82028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bg1"/>
                </a:solidFill>
                <a:latin typeface="Roboto Slab bold" pitchFamily="2" charset="0"/>
                <a:ea typeface="Roboto Slab bold" pitchFamily="2" charset="0"/>
              </a:defRPr>
            </a:lvl1pPr>
          </a:lstStyle>
          <a:p>
            <a:pPr lvl="0"/>
            <a:r>
              <a:rPr lang="nb-NO" noProof="0"/>
              <a:t>Klikk for å sette inn kapittel-tittel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20C5D2F-F0F2-BFB7-0D8A-7F389C420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4929461"/>
            <a:ext cx="10512425" cy="7837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sette inn undertittel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755EE0-0418-EB4F-AA43-5A2EED42B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9088" y="6069013"/>
            <a:ext cx="1554162" cy="6334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DFE7850-C7A5-DEF6-3897-913658BC63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2988651"/>
            <a:ext cx="1343854" cy="95675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bg1"/>
                </a:solidFill>
                <a:latin typeface="Roboto Slab bold" pitchFamily="2" charset="0"/>
                <a:ea typeface="Roboto Slab bold" pitchFamily="2" charset="0"/>
              </a:defRPr>
            </a:lvl1pPr>
          </a:lstStyle>
          <a:p>
            <a:pPr lvl="0"/>
            <a:r>
              <a:rPr lang="nb-NO" noProof="0"/>
              <a:t>00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97F22F5-DC73-D0A9-42A6-1A9BE13570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8688" y="4021894"/>
            <a:ext cx="1260000" cy="108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2464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tel og seks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E80A22C-827E-26DE-7A45-17154C628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175" y="498476"/>
            <a:ext cx="11681893" cy="1029842"/>
          </a:xfrm>
        </p:spPr>
        <p:txBody>
          <a:bodyPr tIns="0" anchor="t"/>
          <a:lstStyle>
            <a:lvl1pPr algn="l">
              <a:lnSpc>
                <a:spcPct val="101000"/>
              </a:lnSpc>
              <a:defRPr sz="2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F8B8F535-8017-A60D-5BD8-F3FD807D962E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21413" y="2028825"/>
            <a:ext cx="5459412" cy="1281113"/>
          </a:xfrm>
          <a:prstGeom prst="roundRect">
            <a:avLst>
              <a:gd name="adj" fmla="val 4426"/>
            </a:avLst>
          </a:prstGeom>
          <a:solidFill>
            <a:srgbClr val="F2F2F2"/>
          </a:solidFill>
        </p:spPr>
        <p:txBody>
          <a:bodyPr lIns="1908000" tIns="0" rIns="324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9DB70709-CF70-8D1A-E1D8-4BB6539DA3A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491942" y="2208076"/>
            <a:ext cx="1028834" cy="915735"/>
          </a:xfrm>
        </p:spPr>
        <p:txBody>
          <a:bodyPr anchor="ctr"/>
          <a:lstStyle>
            <a:lvl1pPr marL="0" indent="0" algn="ctr">
              <a:buNone/>
              <a:defRPr sz="4500" b="1"/>
            </a:lvl1pPr>
          </a:lstStyle>
          <a:p>
            <a:pPr lvl="0"/>
            <a:r>
              <a:rPr lang="en-US" dirty="0"/>
              <a:t>000</a:t>
            </a:r>
            <a:endParaRPr lang="nb-NO" dirty="0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5461A5B4-C1F3-4931-C89E-B4F7DDE5DD5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221413" y="3549650"/>
            <a:ext cx="5459412" cy="1281113"/>
          </a:xfrm>
          <a:prstGeom prst="roundRect">
            <a:avLst>
              <a:gd name="adj" fmla="val 4426"/>
            </a:avLst>
          </a:prstGeom>
          <a:solidFill>
            <a:srgbClr val="F2F2F2"/>
          </a:solidFill>
        </p:spPr>
        <p:txBody>
          <a:bodyPr lIns="1908000" tIns="0" rIns="324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42E8DF23-9F5F-7426-8476-BCC80937D0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491942" y="3728901"/>
            <a:ext cx="1028834" cy="915735"/>
          </a:xfrm>
        </p:spPr>
        <p:txBody>
          <a:bodyPr anchor="ctr"/>
          <a:lstStyle>
            <a:lvl1pPr marL="0" indent="0" algn="ctr">
              <a:buNone/>
              <a:defRPr sz="4500" b="1"/>
            </a:lvl1pPr>
          </a:lstStyle>
          <a:p>
            <a:pPr lvl="0"/>
            <a:r>
              <a:rPr lang="en-US" dirty="0"/>
              <a:t>000</a:t>
            </a:r>
            <a:endParaRPr lang="nb-NO" dirty="0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8A82940-635A-FFF0-F233-ABF7FEE3836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221413" y="5084763"/>
            <a:ext cx="5459412" cy="1281113"/>
          </a:xfrm>
          <a:prstGeom prst="roundRect">
            <a:avLst>
              <a:gd name="adj" fmla="val 4426"/>
            </a:avLst>
          </a:prstGeom>
          <a:solidFill>
            <a:srgbClr val="F2F2F2"/>
          </a:solidFill>
        </p:spPr>
        <p:txBody>
          <a:bodyPr lIns="1908000" tIns="0" rIns="324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2D5A3C4C-675B-C4C2-9487-8C6EE827696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491942" y="5264014"/>
            <a:ext cx="1028834" cy="915735"/>
          </a:xfrm>
        </p:spPr>
        <p:txBody>
          <a:bodyPr anchor="ctr"/>
          <a:lstStyle>
            <a:lvl1pPr marL="0" indent="0" algn="ctr">
              <a:buNone/>
              <a:defRPr sz="4500" b="1"/>
            </a:lvl1pPr>
          </a:lstStyle>
          <a:p>
            <a:pPr lvl="0"/>
            <a:r>
              <a:rPr lang="en-US" dirty="0"/>
              <a:t>000</a:t>
            </a:r>
            <a:endParaRPr lang="nb-NO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4E508A24-CBE0-F413-EE88-EA9CF620B838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11175" y="2028825"/>
            <a:ext cx="5459412" cy="1281113"/>
          </a:xfrm>
          <a:prstGeom prst="roundRect">
            <a:avLst>
              <a:gd name="adj" fmla="val 4426"/>
            </a:avLst>
          </a:prstGeom>
          <a:solidFill>
            <a:srgbClr val="F2F2F2"/>
          </a:solidFill>
        </p:spPr>
        <p:txBody>
          <a:bodyPr lIns="1908000" tIns="0" rIns="324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1F073CBE-62E5-9B58-8921-66F3E1ECD0F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1704" y="2208076"/>
            <a:ext cx="1028834" cy="915735"/>
          </a:xfrm>
        </p:spPr>
        <p:txBody>
          <a:bodyPr anchor="ctr"/>
          <a:lstStyle>
            <a:lvl1pPr marL="0" indent="0" algn="ctr">
              <a:buNone/>
              <a:defRPr sz="4500" b="1"/>
            </a:lvl1pPr>
          </a:lstStyle>
          <a:p>
            <a:pPr lvl="0"/>
            <a:r>
              <a:rPr lang="en-US" dirty="0"/>
              <a:t>000</a:t>
            </a:r>
            <a:endParaRPr lang="nb-NO" dirty="0"/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5B69558B-B103-62F7-0C9F-35C2CD5B5B7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11175" y="3549650"/>
            <a:ext cx="5459412" cy="1281113"/>
          </a:xfrm>
          <a:prstGeom prst="roundRect">
            <a:avLst>
              <a:gd name="adj" fmla="val 4426"/>
            </a:avLst>
          </a:prstGeom>
          <a:solidFill>
            <a:srgbClr val="F2F2F2"/>
          </a:solidFill>
        </p:spPr>
        <p:txBody>
          <a:bodyPr lIns="1908000" tIns="0" rIns="324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32573DEC-FA06-967E-282E-EF884000ABD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81704" y="3728901"/>
            <a:ext cx="1028834" cy="915735"/>
          </a:xfrm>
        </p:spPr>
        <p:txBody>
          <a:bodyPr anchor="ctr"/>
          <a:lstStyle>
            <a:lvl1pPr marL="0" indent="0" algn="ctr">
              <a:buNone/>
              <a:defRPr sz="4500" b="1"/>
            </a:lvl1pPr>
          </a:lstStyle>
          <a:p>
            <a:pPr lvl="0"/>
            <a:r>
              <a:rPr lang="en-US" dirty="0"/>
              <a:t>000</a:t>
            </a:r>
            <a:endParaRPr lang="nb-NO" dirty="0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5548219A-B594-572A-4DCF-19F9AF2586EC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11175" y="5084763"/>
            <a:ext cx="5459412" cy="1281113"/>
          </a:xfrm>
          <a:prstGeom prst="roundRect">
            <a:avLst>
              <a:gd name="adj" fmla="val 4426"/>
            </a:avLst>
          </a:prstGeom>
          <a:solidFill>
            <a:srgbClr val="F2F2F2"/>
          </a:solidFill>
        </p:spPr>
        <p:txBody>
          <a:bodyPr lIns="1908000" tIns="0" rIns="324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A61FAFC6-0B19-10B6-6ADE-757EA891A92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81704" y="5264014"/>
            <a:ext cx="1028834" cy="915735"/>
          </a:xfrm>
        </p:spPr>
        <p:txBody>
          <a:bodyPr anchor="ctr"/>
          <a:lstStyle>
            <a:lvl1pPr marL="0" indent="0" algn="ctr">
              <a:buNone/>
              <a:defRPr sz="4500" b="1"/>
            </a:lvl1pPr>
          </a:lstStyle>
          <a:p>
            <a:pPr lvl="0"/>
            <a:r>
              <a:rPr lang="en-US" dirty="0"/>
              <a:t>000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6822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mal med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nb-NO" noProof="0"/>
              <a:t>Velg mellom bildene merket ForsideBG eller bare bytt farge på denne placeholderen (Mørke varianter av grønn, blå, lilla og rød).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633068-8CE1-15DD-7867-411A28AC2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926034"/>
            <a:ext cx="10512425" cy="1695147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Roboto Slab bold" pitchFamily="2" charset="0"/>
                <a:ea typeface="Roboto Slab bold" pitchFamily="2" charset="0"/>
              </a:defRPr>
            </a:lvl1pPr>
          </a:lstStyle>
          <a:p>
            <a:pPr lvl="0"/>
            <a:r>
              <a:rPr lang="nb-NO" noProof="0"/>
              <a:t>Klikk for å sette inn tittel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20C5D2F-F0F2-BFB7-0D8A-7F389C420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4621181"/>
            <a:ext cx="10512425" cy="783771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sette inn undertittel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A460534-0D98-205F-9F36-28AE71A2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744" y="314388"/>
            <a:ext cx="1980758" cy="80727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FC8D23-C7EB-AAF5-FF9C-48806AA46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2774137"/>
            <a:ext cx="10512425" cy="39399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sette inn tematittel</a:t>
            </a:r>
          </a:p>
        </p:txBody>
      </p:sp>
    </p:spTree>
    <p:extLst>
      <p:ext uri="{BB962C8B-B14F-4D97-AF65-F5344CB8AC3E}">
        <p14:creationId xmlns:p14="http://schemas.microsoft.com/office/powerpoint/2010/main" val="328230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838200" y="1892135"/>
            <a:ext cx="10515600" cy="356439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9256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mal uten placehol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633068-8CE1-15DD-7867-411A28AC2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926034"/>
            <a:ext cx="10512425" cy="1695147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Roboto Slab bold" pitchFamily="2" charset="0"/>
                <a:ea typeface="Roboto Slab bold" pitchFamily="2" charset="0"/>
              </a:defRPr>
            </a:lvl1pPr>
          </a:lstStyle>
          <a:p>
            <a:pPr lvl="0"/>
            <a:r>
              <a:rPr lang="nb-NO" noProof="0"/>
              <a:t>Forside - Høyreklikk bakgrunn &gt;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20C5D2F-F0F2-BFB7-0D8A-7F389C420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4621181"/>
            <a:ext cx="10512425" cy="783771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Formater bakgrunn &gt; velg farge eller </a:t>
            </a:r>
            <a:r>
              <a:rPr lang="nb-NO" noProof="0" err="1"/>
              <a:t>svg</a:t>
            </a:r>
            <a:r>
              <a:rPr lang="nb-NO" noProof="0"/>
              <a:t>-bakgrunn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FC8D23-C7EB-AAF5-FF9C-48806AA46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2774137"/>
            <a:ext cx="10512425" cy="39399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sette inn tematittel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D045B1E-D31E-C861-27D2-2D8BEB306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7744" y="314388"/>
            <a:ext cx="1980758" cy="80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1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med placeholder - psd-komp/ensfarget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Sett inn bilde basert på photoshop-malen ……. eller bare bytt farge på denne placeholderen (Mørke varianter av grønn, blå, lilla og rød).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633068-8CE1-15DD-7867-411A28AC2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4109181"/>
            <a:ext cx="10512425" cy="82028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bg1"/>
                </a:solidFill>
                <a:latin typeface="Roboto Slab bold" pitchFamily="2" charset="0"/>
                <a:ea typeface="Roboto Slab bold" pitchFamily="2" charset="0"/>
              </a:defRPr>
            </a:lvl1pPr>
          </a:lstStyle>
          <a:p>
            <a:pPr lvl="0"/>
            <a:r>
              <a:rPr lang="nb-NO" noProof="0"/>
              <a:t>Klikk for å sette inn kapittel-tittel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20C5D2F-F0F2-BFB7-0D8A-7F389C420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4929461"/>
            <a:ext cx="10512425" cy="7837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Klikk for å sette inn undertittel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755EE0-0418-EB4F-AA43-5A2EED42B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9088" y="6069013"/>
            <a:ext cx="1554162" cy="6334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DFE7850-C7A5-DEF6-3897-913658BC63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2988651"/>
            <a:ext cx="1343854" cy="95675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bg1"/>
                </a:solidFill>
                <a:latin typeface="Roboto Slab bold" pitchFamily="2" charset="0"/>
                <a:ea typeface="Roboto Slab bold" pitchFamily="2" charset="0"/>
              </a:defRPr>
            </a:lvl1pPr>
          </a:lstStyle>
          <a:p>
            <a:pPr lvl="0"/>
            <a:r>
              <a:rPr lang="nb-NO" noProof="0"/>
              <a:t>00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97F22F5-DC73-D0A9-42A6-1A9BE13570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8688" y="4021894"/>
            <a:ext cx="1260000" cy="108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0527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uten placeholder - psd-komp/ensfarget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633068-8CE1-15DD-7867-411A28AC2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4109181"/>
            <a:ext cx="10512425" cy="82028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bg1"/>
                </a:solidFill>
                <a:latin typeface="Roboto Slab bold" pitchFamily="2" charset="0"/>
                <a:ea typeface="Roboto Slab 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74F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Kapittel - Formater bakgrunn &gt;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20C5D2F-F0F2-BFB7-0D8A-7F389C420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4929461"/>
            <a:ext cx="10512425" cy="7837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Formater bakgrunn &gt; velg farge eller bilde fra </a:t>
            </a:r>
            <a:r>
              <a:rPr lang="nb-NO" noProof="0" err="1"/>
              <a:t>psd</a:t>
            </a:r>
            <a:r>
              <a:rPr lang="nb-NO" noProof="0"/>
              <a:t>-mal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DFE7850-C7A5-DEF6-3897-913658BC63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2988651"/>
            <a:ext cx="1343854" cy="95675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bg1"/>
                </a:solidFill>
                <a:latin typeface="Roboto Slab bold" pitchFamily="2" charset="0"/>
                <a:ea typeface="Roboto Slab bold" pitchFamily="2" charset="0"/>
              </a:defRPr>
            </a:lvl1pPr>
          </a:lstStyle>
          <a:p>
            <a:pPr lvl="0"/>
            <a:r>
              <a:rPr lang="nb-NO" noProof="0"/>
              <a:t>00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97F22F5-DC73-D0A9-42A6-1A9BE13570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8688" y="4021894"/>
            <a:ext cx="1260000" cy="108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noProof="0"/>
              <a:t> 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77C2B14-0238-5AEB-7F2D-6B93BF8CB4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79088" y="6068733"/>
            <a:ext cx="1554161" cy="6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85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20713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Klikk for å redigere tittelstil</a:t>
            </a:r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74812"/>
            <a:ext cx="10515600" cy="4275137"/>
          </a:xfrm>
        </p:spPr>
        <p:txBody>
          <a:bodyPr/>
          <a:lstStyle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Rediger tekststiler i malen</a:t>
            </a:r>
          </a:p>
          <a:p>
            <a:pPr lvl="1"/>
            <a:r>
              <a:rPr lang="en-US" noProof="0"/>
              <a:t>Andre nivå</a:t>
            </a:r>
          </a:p>
          <a:p>
            <a:pPr lvl="2"/>
            <a:r>
              <a:rPr lang="en-US" noProof="0"/>
              <a:t>Tredje nivå</a:t>
            </a:r>
          </a:p>
          <a:p>
            <a:pPr lvl="3"/>
            <a:r>
              <a:rPr lang="en-US" noProof="0"/>
              <a:t>Fjerde nivå</a:t>
            </a:r>
          </a:p>
          <a:p>
            <a:pPr lvl="4"/>
            <a:r>
              <a:rPr lang="en-US" noProof="0"/>
              <a:t>Femte nivå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CF27D54-D81D-1F0A-252A-C796F7F37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9088" y="6069013"/>
            <a:ext cx="1554162" cy="6334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9855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77486"/>
            <a:ext cx="3952875" cy="4280225"/>
          </a:xfrm>
        </p:spPr>
        <p:txBody>
          <a:bodyPr/>
          <a:lstStyle/>
          <a:p>
            <a:r>
              <a:rPr lang="nb-NO" noProof="0"/>
              <a:t>Klikk ikonet for å legge til et bilde</a:t>
            </a:r>
          </a:p>
        </p:txBody>
      </p:sp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23796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 hasCustomPrompt="1"/>
          </p:nvPr>
        </p:nvSpPr>
        <p:spPr>
          <a:xfrm>
            <a:off x="5057775" y="1677896"/>
            <a:ext cx="6296025" cy="427205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D0A3689-84D8-8685-7D47-40128BC7D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088" y="6068733"/>
            <a:ext cx="1554162" cy="6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99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00925" y="1671229"/>
            <a:ext cx="3952875" cy="4278721"/>
          </a:xfrm>
        </p:spPr>
        <p:txBody>
          <a:bodyPr/>
          <a:lstStyle/>
          <a:p>
            <a:r>
              <a:rPr lang="nb-NO" noProof="0"/>
              <a:t>Klikk ikonet for å legge til et bilde</a:t>
            </a:r>
          </a:p>
        </p:txBody>
      </p:sp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7515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4" name="Plassholder for innhold 3"/>
          <p:cNvSpPr>
            <a:spLocks noGrp="1"/>
          </p:cNvSpPr>
          <p:nvPr>
            <p:ph sz="quarter" idx="15" hasCustomPrompt="1"/>
          </p:nvPr>
        </p:nvSpPr>
        <p:spPr>
          <a:xfrm>
            <a:off x="838200" y="1671615"/>
            <a:ext cx="6296025" cy="427055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1C7B93-2831-68F2-53C7-2A5F04172C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088" y="6068733"/>
            <a:ext cx="1554162" cy="6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15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23796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 hasCustomPrompt="1"/>
          </p:nvPr>
        </p:nvSpPr>
        <p:spPr>
          <a:xfrm>
            <a:off x="6232850" y="1692462"/>
            <a:ext cx="5120950" cy="425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A173FF9-9E7D-4D6F-9FC8-7799B690E32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199" y="1692462"/>
            <a:ext cx="5120951" cy="425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00F805-E4F2-01E7-793D-7015F7092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088" y="6068733"/>
            <a:ext cx="1554162" cy="6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12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+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20713"/>
            <a:ext cx="4764024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A173FF9-9E7D-4D6F-9FC8-7799B690E32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199" y="1689380"/>
            <a:ext cx="4764025" cy="426057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7194E3-F886-18C6-1344-346838E2A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410859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bilde +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9777" y="620713"/>
            <a:ext cx="4764024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A173FF9-9E7D-4D6F-9FC8-7799B690E32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9776" y="1674812"/>
            <a:ext cx="4764025" cy="42751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6F0BB3E-CDFF-DC8A-6CDD-5E114C2492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97E6079-5A3F-9F75-C1AE-1800181CA6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088" y="6068733"/>
            <a:ext cx="1554162" cy="6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2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C6F08394-0E77-25AE-A0F3-A61C84E830D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10800000" flipH="1">
            <a:off x="6585063" y="1685677"/>
            <a:ext cx="4771126" cy="4264273"/>
          </a:xfrm>
          <a:prstGeom prst="snip1Rect">
            <a:avLst>
              <a:gd name="adj" fmla="val 8460"/>
            </a:avLst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r>
              <a:rPr lang="nb-NO" noProof="0"/>
              <a:t>Velg farge (ikke sett inn bilde) Pass på kontrastforhold (UU). Denne rammen KAN skaleresi høyde eller bredde, uavhengig av hverandre.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87C9650D-9CB8-9991-127B-0D0179D78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23796"/>
            <a:ext cx="10514013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F2CBAEC-7A99-C5BF-A968-78299D9D5A3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199" y="1692462"/>
            <a:ext cx="5120951" cy="425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E491EF-9980-262A-BBE6-1D888ABA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6900" y="1992573"/>
            <a:ext cx="4049713" cy="362348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 noProof="0"/>
              <a:t>Sett inn tekst her, bruk bold på eventuelle titler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2EB4C0E-1471-2950-7638-8CACC5637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088" y="6068733"/>
            <a:ext cx="1554162" cy="6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4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92135"/>
            <a:ext cx="3952875" cy="356439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4558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+ Faktaboks i 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1D69862-8609-397D-2150-D24ECD0D540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585063" y="1685677"/>
            <a:ext cx="4771126" cy="4264273"/>
          </a:xfrm>
          <a:prstGeom prst="rect">
            <a:avLst/>
          </a:prstGeom>
          <a:noFill/>
          <a:ln w="25400">
            <a:noFill/>
          </a:ln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r>
              <a:rPr lang="nb-NO" noProof="0"/>
              <a:t>Sett inn svg-fil merket “RammerMedFjell” og “Faktaboks” her. </a:t>
            </a:r>
            <a:br>
              <a:rPr lang="nb-NO" noProof="0"/>
            </a:br>
            <a:r>
              <a:rPr lang="nb-NO" noProof="0"/>
              <a:t>PS: Disse rammene bør kun skaleres proporsjonalt for å beholde riktige vinkler i fjellformasjonene.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87C9650D-9CB8-9991-127B-0D0179D78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23796"/>
            <a:ext cx="10514013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F2CBAEC-7A99-C5BF-A968-78299D9D5A3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199" y="1692462"/>
            <a:ext cx="5120951" cy="425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E491EF-9980-262A-BBE6-1D888ABA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6900" y="1992573"/>
            <a:ext cx="4049713" cy="362348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 noProof="0"/>
              <a:t>Sett inn tekst her, bruk bold på eventuelle titler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04BDD90-E443-0AE8-429A-A10756EF7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088" y="6068733"/>
            <a:ext cx="1554162" cy="6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19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i ramme - Ly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5DFEDD59-9DA3-D545-2478-100FF18AA1B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39788" y="620713"/>
            <a:ext cx="10516401" cy="5329237"/>
          </a:xfrm>
          <a:prstGeom prst="rect">
            <a:avLst/>
          </a:prstGeom>
          <a:noFill/>
          <a:ln w="25400">
            <a:noFill/>
          </a:ln>
        </p:spPr>
        <p:txBody>
          <a:bodyPr>
            <a:noAutofit/>
          </a:bodyPr>
          <a:lstStyle>
            <a:lvl1pPr marL="0" indent="0">
              <a:buNone/>
              <a:defRPr sz="1100"/>
            </a:lvl1pPr>
          </a:lstStyle>
          <a:p>
            <a:r>
              <a:rPr lang="nb-NO" noProof="0"/>
              <a:t>Sett inn </a:t>
            </a:r>
            <a:r>
              <a:rPr lang="nb-NO" noProof="0" err="1"/>
              <a:t>svg</a:t>
            </a:r>
            <a:r>
              <a:rPr lang="nb-NO" noProof="0"/>
              <a:t>-fil merket “</a:t>
            </a:r>
            <a:r>
              <a:rPr lang="nb-NO" noProof="0" err="1"/>
              <a:t>RammerMedFjell</a:t>
            </a:r>
            <a:r>
              <a:rPr lang="nb-NO" noProof="0"/>
              <a:t>” og “</a:t>
            </a:r>
            <a:r>
              <a:rPr lang="nb-NO" noProof="0" err="1"/>
              <a:t>storRamme</a:t>
            </a:r>
            <a:r>
              <a:rPr lang="nb-NO" noProof="0"/>
              <a:t>” her. PS: Disse rammene bør kun skaleres proporsjonalt for å beholde riktige vinkler i fjellformasjonene.</a:t>
            </a:r>
            <a:br>
              <a:rPr lang="nb-NO" noProof="0"/>
            </a:br>
            <a:r>
              <a:rPr lang="en-US"/>
              <a:t>Denne </a:t>
            </a:r>
            <a:r>
              <a:rPr lang="en-US" err="1"/>
              <a:t>malen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også </a:t>
            </a:r>
            <a:r>
              <a:rPr lang="en-US" err="1"/>
              <a:t>brukes</a:t>
            </a:r>
            <a:r>
              <a:rPr lang="en-US"/>
              <a:t> med </a:t>
            </a:r>
            <a:r>
              <a:rPr lang="en-US" err="1"/>
              <a:t>hvit</a:t>
            </a:r>
            <a:r>
              <a:rPr lang="en-US"/>
              <a:t> </a:t>
            </a:r>
            <a:r>
              <a:rPr lang="en-US" err="1"/>
              <a:t>ramme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mørke</a:t>
            </a:r>
            <a:r>
              <a:rPr lang="en-US"/>
              <a:t> bakgrunnsfarger I </a:t>
            </a:r>
            <a:r>
              <a:rPr lang="en-US" err="1"/>
              <a:t>stedet</a:t>
            </a:r>
            <a:r>
              <a:rPr lang="en-US"/>
              <a:t> for å </a:t>
            </a:r>
            <a:r>
              <a:rPr lang="en-US" err="1"/>
              <a:t>bruke</a:t>
            </a:r>
            <a:r>
              <a:rPr lang="en-US"/>
              <a:t> </a:t>
            </a:r>
            <a:r>
              <a:rPr lang="en-US" err="1"/>
              <a:t>neste</a:t>
            </a:r>
            <a:r>
              <a:rPr lang="en-US"/>
              <a:t> </a:t>
            </a:r>
            <a:r>
              <a:rPr lang="en-US" err="1"/>
              <a:t>malside</a:t>
            </a:r>
            <a:r>
              <a:rPr lang="en-US"/>
              <a:t> med placeholder.</a:t>
            </a:r>
            <a:endParaRPr lang="nb-NO" noProof="0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537" y="823984"/>
            <a:ext cx="9598926" cy="917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96537" y="1741086"/>
            <a:ext cx="9598926" cy="3719510"/>
          </a:xfrm>
        </p:spPr>
        <p:txBody>
          <a:bodyPr/>
          <a:lstStyle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EA48399-7044-99A5-D7F5-CCA740520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088" y="6068733"/>
            <a:ext cx="1554162" cy="6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69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i ramme - Mørk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90EC5-B9B3-F350-2DA4-73B34C898F03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839788" y="620713"/>
            <a:ext cx="10512425" cy="532923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537" y="823984"/>
            <a:ext cx="9598926" cy="917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96537" y="1741086"/>
            <a:ext cx="9598926" cy="37195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4D9AD82-2FF6-4BC7-DB6A-09DF03BCF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9088" y="6069013"/>
            <a:ext cx="1554162" cy="633412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502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tre bilder m k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45DD59B0-DDB5-45E2-07C1-66CE2A0A79C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096000" y="620713"/>
            <a:ext cx="2822141" cy="2820701"/>
          </a:xfrm>
          <a:custGeom>
            <a:avLst/>
            <a:gdLst>
              <a:gd name="connsiteX0" fmla="*/ 0 w 3157538"/>
              <a:gd name="connsiteY0" fmla="*/ 0 h 3157537"/>
              <a:gd name="connsiteX1" fmla="*/ 3157538 w 3157538"/>
              <a:gd name="connsiteY1" fmla="*/ 0 h 3157537"/>
              <a:gd name="connsiteX2" fmla="*/ 3157538 w 3157538"/>
              <a:gd name="connsiteY2" fmla="*/ 3157537 h 3157537"/>
              <a:gd name="connsiteX3" fmla="*/ 0 w 3157538"/>
              <a:gd name="connsiteY3" fmla="*/ 3157537 h 3157537"/>
              <a:gd name="connsiteX4" fmla="*/ 0 w 3157538"/>
              <a:gd name="connsiteY4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876275 h 3157537"/>
              <a:gd name="connsiteX3" fmla="*/ 3157538 w 3159149"/>
              <a:gd name="connsiteY3" fmla="*/ 3157537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64412"/>
              <a:gd name="connsiteX1" fmla="*/ 3157538 w 3159149"/>
              <a:gd name="connsiteY1" fmla="*/ 0 h 3164412"/>
              <a:gd name="connsiteX2" fmla="*/ 3159149 w 3159149"/>
              <a:gd name="connsiteY2" fmla="*/ 2876275 h 3164412"/>
              <a:gd name="connsiteX3" fmla="*/ 2690025 w 3159149"/>
              <a:gd name="connsiteY3" fmla="*/ 3164412 h 3164412"/>
              <a:gd name="connsiteX4" fmla="*/ 0 w 3159149"/>
              <a:gd name="connsiteY4" fmla="*/ 3157537 h 3164412"/>
              <a:gd name="connsiteX5" fmla="*/ 0 w 3159149"/>
              <a:gd name="connsiteY5" fmla="*/ 0 h 3164412"/>
              <a:gd name="connsiteX0" fmla="*/ 0 w 3159149"/>
              <a:gd name="connsiteY0" fmla="*/ 0 h 3164412"/>
              <a:gd name="connsiteX1" fmla="*/ 3157538 w 3159149"/>
              <a:gd name="connsiteY1" fmla="*/ 0 h 3164412"/>
              <a:gd name="connsiteX2" fmla="*/ 3159149 w 3159149"/>
              <a:gd name="connsiteY2" fmla="*/ 2649394 h 3164412"/>
              <a:gd name="connsiteX3" fmla="*/ 2690025 w 3159149"/>
              <a:gd name="connsiteY3" fmla="*/ 3164412 h 3164412"/>
              <a:gd name="connsiteX4" fmla="*/ 0 w 3159149"/>
              <a:gd name="connsiteY4" fmla="*/ 3157537 h 3164412"/>
              <a:gd name="connsiteX5" fmla="*/ 0 w 3159149"/>
              <a:gd name="connsiteY5" fmla="*/ 0 h 3164412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21273 w 3159149"/>
              <a:gd name="connsiteY3" fmla="*/ 3150662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064383 w 3159149"/>
              <a:gd name="connsiteY3" fmla="*/ 3136912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48774 w 3159149"/>
              <a:gd name="connsiteY3" fmla="*/ 3150663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60680 w 3159149"/>
              <a:gd name="connsiteY3" fmla="*/ 3153044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55918 w 3159149"/>
              <a:gd name="connsiteY3" fmla="*/ 3155426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58299 w 3159149"/>
              <a:gd name="connsiteY3" fmla="*/ 3155426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9149" h="3157537">
                <a:moveTo>
                  <a:pt x="0" y="0"/>
                </a:moveTo>
                <a:lnTo>
                  <a:pt x="3157538" y="0"/>
                </a:lnTo>
                <a:lnTo>
                  <a:pt x="3159149" y="2649394"/>
                </a:lnTo>
                <a:lnTo>
                  <a:pt x="2658299" y="3155426"/>
                </a:lnTo>
                <a:lnTo>
                  <a:pt x="0" y="315753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nb-NO" noProof="0"/>
              <a:t>Bildeboks </a:t>
            </a:r>
            <a:br>
              <a:rPr lang="nb-NO" noProof="0"/>
            </a:br>
            <a:r>
              <a:rPr lang="nb-NO" noProof="0"/>
              <a:t>PS: disse rammene bør kun skaleres proporsjonalt for å beholde 45-graders vinkel i nedre hjørne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0BDAD45D-6881-EBD4-5926-6EB9E7D0258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754407" y="1147763"/>
            <a:ext cx="2822141" cy="2820701"/>
          </a:xfrm>
          <a:custGeom>
            <a:avLst/>
            <a:gdLst>
              <a:gd name="connsiteX0" fmla="*/ 0 w 3157538"/>
              <a:gd name="connsiteY0" fmla="*/ 0 h 3157537"/>
              <a:gd name="connsiteX1" fmla="*/ 3157538 w 3157538"/>
              <a:gd name="connsiteY1" fmla="*/ 0 h 3157537"/>
              <a:gd name="connsiteX2" fmla="*/ 3157538 w 3157538"/>
              <a:gd name="connsiteY2" fmla="*/ 3157537 h 3157537"/>
              <a:gd name="connsiteX3" fmla="*/ 0 w 3157538"/>
              <a:gd name="connsiteY3" fmla="*/ 3157537 h 3157537"/>
              <a:gd name="connsiteX4" fmla="*/ 0 w 3157538"/>
              <a:gd name="connsiteY4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876275 h 3157537"/>
              <a:gd name="connsiteX3" fmla="*/ 3157538 w 3159149"/>
              <a:gd name="connsiteY3" fmla="*/ 3157537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64412"/>
              <a:gd name="connsiteX1" fmla="*/ 3157538 w 3159149"/>
              <a:gd name="connsiteY1" fmla="*/ 0 h 3164412"/>
              <a:gd name="connsiteX2" fmla="*/ 3159149 w 3159149"/>
              <a:gd name="connsiteY2" fmla="*/ 2876275 h 3164412"/>
              <a:gd name="connsiteX3" fmla="*/ 2690025 w 3159149"/>
              <a:gd name="connsiteY3" fmla="*/ 3164412 h 3164412"/>
              <a:gd name="connsiteX4" fmla="*/ 0 w 3159149"/>
              <a:gd name="connsiteY4" fmla="*/ 3157537 h 3164412"/>
              <a:gd name="connsiteX5" fmla="*/ 0 w 3159149"/>
              <a:gd name="connsiteY5" fmla="*/ 0 h 3164412"/>
              <a:gd name="connsiteX0" fmla="*/ 0 w 3159149"/>
              <a:gd name="connsiteY0" fmla="*/ 0 h 3164412"/>
              <a:gd name="connsiteX1" fmla="*/ 3157538 w 3159149"/>
              <a:gd name="connsiteY1" fmla="*/ 0 h 3164412"/>
              <a:gd name="connsiteX2" fmla="*/ 3159149 w 3159149"/>
              <a:gd name="connsiteY2" fmla="*/ 2649394 h 3164412"/>
              <a:gd name="connsiteX3" fmla="*/ 2690025 w 3159149"/>
              <a:gd name="connsiteY3" fmla="*/ 3164412 h 3164412"/>
              <a:gd name="connsiteX4" fmla="*/ 0 w 3159149"/>
              <a:gd name="connsiteY4" fmla="*/ 3157537 h 3164412"/>
              <a:gd name="connsiteX5" fmla="*/ 0 w 3159149"/>
              <a:gd name="connsiteY5" fmla="*/ 0 h 3164412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21273 w 3159149"/>
              <a:gd name="connsiteY3" fmla="*/ 3150662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064383 w 3159149"/>
              <a:gd name="connsiteY3" fmla="*/ 3136912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48774 w 3159149"/>
              <a:gd name="connsiteY3" fmla="*/ 3150663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60680 w 3159149"/>
              <a:gd name="connsiteY3" fmla="*/ 3153044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55918 w 3159149"/>
              <a:gd name="connsiteY3" fmla="*/ 3155426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58299 w 3159149"/>
              <a:gd name="connsiteY3" fmla="*/ 3155426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9149" h="3157537">
                <a:moveTo>
                  <a:pt x="0" y="0"/>
                </a:moveTo>
                <a:lnTo>
                  <a:pt x="3157538" y="0"/>
                </a:lnTo>
                <a:lnTo>
                  <a:pt x="3159149" y="2649394"/>
                </a:lnTo>
                <a:lnTo>
                  <a:pt x="2658299" y="3155426"/>
                </a:lnTo>
                <a:lnTo>
                  <a:pt x="0" y="315753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nb-NO" noProof="0"/>
              <a:t>Bildeboks </a:t>
            </a:r>
            <a:br>
              <a:rPr lang="nb-NO" noProof="0"/>
            </a:br>
            <a:r>
              <a:rPr lang="nb-NO" noProof="0"/>
              <a:t>PS: disse rammene bør kun skaleres proporsjonalt for å beholde 45-graders vinkel i nedre hjørne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D3746D0-084B-A57C-9F41-4FF70616272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943606" y="3129249"/>
            <a:ext cx="2822141" cy="2820701"/>
          </a:xfrm>
          <a:custGeom>
            <a:avLst/>
            <a:gdLst>
              <a:gd name="connsiteX0" fmla="*/ 0 w 3157538"/>
              <a:gd name="connsiteY0" fmla="*/ 0 h 3157537"/>
              <a:gd name="connsiteX1" fmla="*/ 3157538 w 3157538"/>
              <a:gd name="connsiteY1" fmla="*/ 0 h 3157537"/>
              <a:gd name="connsiteX2" fmla="*/ 3157538 w 3157538"/>
              <a:gd name="connsiteY2" fmla="*/ 3157537 h 3157537"/>
              <a:gd name="connsiteX3" fmla="*/ 0 w 3157538"/>
              <a:gd name="connsiteY3" fmla="*/ 3157537 h 3157537"/>
              <a:gd name="connsiteX4" fmla="*/ 0 w 3157538"/>
              <a:gd name="connsiteY4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876275 h 3157537"/>
              <a:gd name="connsiteX3" fmla="*/ 3157538 w 3159149"/>
              <a:gd name="connsiteY3" fmla="*/ 3157537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64412"/>
              <a:gd name="connsiteX1" fmla="*/ 3157538 w 3159149"/>
              <a:gd name="connsiteY1" fmla="*/ 0 h 3164412"/>
              <a:gd name="connsiteX2" fmla="*/ 3159149 w 3159149"/>
              <a:gd name="connsiteY2" fmla="*/ 2876275 h 3164412"/>
              <a:gd name="connsiteX3" fmla="*/ 2690025 w 3159149"/>
              <a:gd name="connsiteY3" fmla="*/ 3164412 h 3164412"/>
              <a:gd name="connsiteX4" fmla="*/ 0 w 3159149"/>
              <a:gd name="connsiteY4" fmla="*/ 3157537 h 3164412"/>
              <a:gd name="connsiteX5" fmla="*/ 0 w 3159149"/>
              <a:gd name="connsiteY5" fmla="*/ 0 h 3164412"/>
              <a:gd name="connsiteX0" fmla="*/ 0 w 3159149"/>
              <a:gd name="connsiteY0" fmla="*/ 0 h 3164412"/>
              <a:gd name="connsiteX1" fmla="*/ 3157538 w 3159149"/>
              <a:gd name="connsiteY1" fmla="*/ 0 h 3164412"/>
              <a:gd name="connsiteX2" fmla="*/ 3159149 w 3159149"/>
              <a:gd name="connsiteY2" fmla="*/ 2649394 h 3164412"/>
              <a:gd name="connsiteX3" fmla="*/ 2690025 w 3159149"/>
              <a:gd name="connsiteY3" fmla="*/ 3164412 h 3164412"/>
              <a:gd name="connsiteX4" fmla="*/ 0 w 3159149"/>
              <a:gd name="connsiteY4" fmla="*/ 3157537 h 3164412"/>
              <a:gd name="connsiteX5" fmla="*/ 0 w 3159149"/>
              <a:gd name="connsiteY5" fmla="*/ 0 h 3164412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21273 w 3159149"/>
              <a:gd name="connsiteY3" fmla="*/ 3150662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064383 w 3159149"/>
              <a:gd name="connsiteY3" fmla="*/ 3136912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48774 w 3159149"/>
              <a:gd name="connsiteY3" fmla="*/ 3150663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60680 w 3159149"/>
              <a:gd name="connsiteY3" fmla="*/ 3153044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55918 w 3159149"/>
              <a:gd name="connsiteY3" fmla="*/ 3155426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  <a:gd name="connsiteX0" fmla="*/ 0 w 3159149"/>
              <a:gd name="connsiteY0" fmla="*/ 0 h 3157537"/>
              <a:gd name="connsiteX1" fmla="*/ 3157538 w 3159149"/>
              <a:gd name="connsiteY1" fmla="*/ 0 h 3157537"/>
              <a:gd name="connsiteX2" fmla="*/ 3159149 w 3159149"/>
              <a:gd name="connsiteY2" fmla="*/ 2649394 h 3157537"/>
              <a:gd name="connsiteX3" fmla="*/ 2658299 w 3159149"/>
              <a:gd name="connsiteY3" fmla="*/ 3155426 h 3157537"/>
              <a:gd name="connsiteX4" fmla="*/ 0 w 3159149"/>
              <a:gd name="connsiteY4" fmla="*/ 3157537 h 3157537"/>
              <a:gd name="connsiteX5" fmla="*/ 0 w 3159149"/>
              <a:gd name="connsiteY5" fmla="*/ 0 h 315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9149" h="3157537">
                <a:moveTo>
                  <a:pt x="0" y="0"/>
                </a:moveTo>
                <a:lnTo>
                  <a:pt x="3157538" y="0"/>
                </a:lnTo>
                <a:lnTo>
                  <a:pt x="3159149" y="2649394"/>
                </a:lnTo>
                <a:lnTo>
                  <a:pt x="2658299" y="3155426"/>
                </a:lnTo>
                <a:lnTo>
                  <a:pt x="0" y="315753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nb-NO" noProof="0"/>
              <a:t>Bildeboks </a:t>
            </a:r>
            <a:br>
              <a:rPr lang="nb-NO" noProof="0"/>
            </a:br>
            <a:r>
              <a:rPr lang="nb-NO" noProof="0"/>
              <a:t>PS: disse rammene bør kun skaleres proporsjonalt for å beholde 45-graders vinkel i nedre hjørne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95A70F40-B342-A9CF-29C1-198DDBA8C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20713"/>
            <a:ext cx="4764024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53D27A59-2184-5BCB-E2D3-A0D13BE6438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199" y="1674812"/>
            <a:ext cx="4764025" cy="42751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0CDED2E-EC0B-1B1B-C942-00434EDB63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088" y="6068733"/>
            <a:ext cx="1554162" cy="6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148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 - Bilde-tittel-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34545" y="4019549"/>
            <a:ext cx="3216946" cy="1930401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 noProof="0"/>
              <a:t>Rediger tekststiler i malen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34253" y="3582986"/>
            <a:ext cx="3216945" cy="436563"/>
          </a:xfrm>
          <a:solidFill>
            <a:schemeClr val="bg2"/>
          </a:solidFill>
        </p:spPr>
        <p:txBody>
          <a:bodyPr anchor="b" anchorCtr="0"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 noProof="0"/>
              <a:t>Rediger tekststiler i malen</a:t>
            </a:r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34253" y="620713"/>
            <a:ext cx="3216945" cy="29622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 noProof="0"/>
              <a:t>Klikk ikonet for å legge til et bilde</a:t>
            </a:r>
          </a:p>
        </p:txBody>
      </p:sp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730DC3D-88D0-E9B8-B7BC-354A636885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803" y="4019549"/>
            <a:ext cx="3216946" cy="1930401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 noProof="0"/>
              <a:t>Rediger tekststiler i malen</a:t>
            </a:r>
          </a:p>
        </p:txBody>
      </p:sp>
      <p:sp>
        <p:nvSpPr>
          <p:cNvPr id="4" name="Plassholder for tekst 24">
            <a:extLst>
              <a:ext uri="{FF2B5EF4-FFF2-40B4-BE49-F238E27FC236}">
                <a16:creationId xmlns:a16="http://schemas.microsoft.com/office/drawing/2014/main" id="{CB5EC4BF-E168-6AD9-EB4B-B27D639A7D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511" y="3582986"/>
            <a:ext cx="3216945" cy="436563"/>
          </a:xfrm>
          <a:solidFill>
            <a:schemeClr val="bg2"/>
          </a:solidFill>
        </p:spPr>
        <p:txBody>
          <a:bodyPr anchor="b" anchorCtr="0"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 noProof="0"/>
              <a:t>Rediger tekststiler i malen</a:t>
            </a:r>
          </a:p>
        </p:txBody>
      </p:sp>
      <p:sp>
        <p:nvSpPr>
          <p:cNvPr id="5" name="Plassholder for bilde 28">
            <a:extLst>
              <a:ext uri="{FF2B5EF4-FFF2-40B4-BE49-F238E27FC236}">
                <a16:creationId xmlns:a16="http://schemas.microsoft.com/office/drawing/2014/main" id="{49E07DA1-E6A8-7E43-BB52-C8765B05B43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40511" y="620713"/>
            <a:ext cx="3216945" cy="29622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 noProof="0"/>
              <a:t>Klikk ikonet for å legge til et bilde</a:t>
            </a:r>
          </a:p>
        </p:txBody>
      </p:sp>
      <p:sp>
        <p:nvSpPr>
          <p:cNvPr id="6" name="Plassholder for tekst 19">
            <a:extLst>
              <a:ext uri="{FF2B5EF4-FFF2-40B4-BE49-F238E27FC236}">
                <a16:creationId xmlns:a16="http://schemas.microsoft.com/office/drawing/2014/main" id="{071FC900-676C-47CE-47FB-3B7FBCB327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87819" y="4019549"/>
            <a:ext cx="3216946" cy="1930401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 noProof="0"/>
              <a:t>Rediger tekststiler i malen</a:t>
            </a:r>
          </a:p>
        </p:txBody>
      </p:sp>
      <p:sp>
        <p:nvSpPr>
          <p:cNvPr id="7" name="Plassholder for tekst 24">
            <a:extLst>
              <a:ext uri="{FF2B5EF4-FFF2-40B4-BE49-F238E27FC236}">
                <a16:creationId xmlns:a16="http://schemas.microsoft.com/office/drawing/2014/main" id="{A7889205-99D3-52A1-D07F-9A9B2C6B2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7527" y="3582986"/>
            <a:ext cx="3216945" cy="436563"/>
          </a:xfrm>
          <a:solidFill>
            <a:schemeClr val="bg2"/>
          </a:solidFill>
        </p:spPr>
        <p:txBody>
          <a:bodyPr anchor="b" anchorCtr="0"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 noProof="0"/>
              <a:t>Rediger tekststiler i malen</a:t>
            </a:r>
          </a:p>
        </p:txBody>
      </p:sp>
      <p:sp>
        <p:nvSpPr>
          <p:cNvPr id="8" name="Plassholder for bilde 28">
            <a:extLst>
              <a:ext uri="{FF2B5EF4-FFF2-40B4-BE49-F238E27FC236}">
                <a16:creationId xmlns:a16="http://schemas.microsoft.com/office/drawing/2014/main" id="{02B6DF21-1142-65A3-C240-FAE8542748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87527" y="620713"/>
            <a:ext cx="3216945" cy="296227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 noProof="0"/>
              <a:t>Klikk ikonet for å legge til et bilde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3CF3CBD-EF4D-D464-21F8-32C755B730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088" y="6068733"/>
            <a:ext cx="1554162" cy="6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55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atte 4 s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Single Corner Snipped 13">
            <a:extLst>
              <a:ext uri="{FF2B5EF4-FFF2-40B4-BE49-F238E27FC236}">
                <a16:creationId xmlns:a16="http://schemas.microsoft.com/office/drawing/2014/main" id="{D99AF933-9EB3-CB6D-B4B3-A963B19B445C}"/>
              </a:ext>
            </a:extLst>
          </p:cNvPr>
          <p:cNvSpPr/>
          <p:nvPr userDrawn="1"/>
        </p:nvSpPr>
        <p:spPr>
          <a:xfrm flipV="1">
            <a:off x="839788" y="4271597"/>
            <a:ext cx="2484585" cy="737546"/>
          </a:xfrm>
          <a:prstGeom prst="snip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730DC3D-88D0-E9B8-B7BC-354A636885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802" y="4640370"/>
            <a:ext cx="2483571" cy="368773"/>
          </a:xfrm>
          <a:noFill/>
        </p:spPr>
        <p:txBody>
          <a:bodyPr lIns="216000" tIns="0" rIns="216000">
            <a:noAutofit/>
          </a:bodyPr>
          <a:lstStyle>
            <a:lvl1pPr marL="0" indent="0" algn="l">
              <a:buNone/>
              <a:defRPr sz="1100">
                <a:solidFill>
                  <a:srgbClr val="A8D8AE"/>
                </a:solidFill>
              </a:defRPr>
            </a:lvl1pPr>
          </a:lstStyle>
          <a:p>
            <a:pPr lvl="0"/>
            <a:r>
              <a:rPr lang="nb-NO" noProof="0"/>
              <a:t>Stillingstittel</a:t>
            </a:r>
          </a:p>
        </p:txBody>
      </p:sp>
      <p:sp>
        <p:nvSpPr>
          <p:cNvPr id="4" name="Plassholder for tekst 24">
            <a:extLst>
              <a:ext uri="{FF2B5EF4-FFF2-40B4-BE49-F238E27FC236}">
                <a16:creationId xmlns:a16="http://schemas.microsoft.com/office/drawing/2014/main" id="{CB5EC4BF-E168-6AD9-EB4B-B27D639A7D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511" y="4271597"/>
            <a:ext cx="2483570" cy="368773"/>
          </a:xfrm>
          <a:noFill/>
        </p:spPr>
        <p:txBody>
          <a:bodyPr lIns="216000" rIns="216000" bIns="36000" anchor="b" anchorCtr="0">
            <a:noAutofit/>
          </a:bodyPr>
          <a:lstStyle>
            <a:lvl1pPr marL="0" indent="0" algn="l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noProof="0"/>
              <a:t>Navn Navnesen xxxxxxxx</a:t>
            </a:r>
          </a:p>
        </p:txBody>
      </p:sp>
      <p:sp>
        <p:nvSpPr>
          <p:cNvPr id="5" name="Plassholder for bilde 28">
            <a:extLst>
              <a:ext uri="{FF2B5EF4-FFF2-40B4-BE49-F238E27FC236}">
                <a16:creationId xmlns:a16="http://schemas.microsoft.com/office/drawing/2014/main" id="{49E07DA1-E6A8-7E43-BB52-C8765B05B43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9788" y="1787597"/>
            <a:ext cx="2484000" cy="2484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 noProof="0"/>
              <a:t>Klikk ikonet for å legge til et bilde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3CF3CBD-EF4D-D464-21F8-32C755B730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088" y="6068733"/>
            <a:ext cx="1554162" cy="633691"/>
          </a:xfrm>
          <a:prstGeom prst="rect">
            <a:avLst/>
          </a:prstGeom>
        </p:spPr>
      </p:pic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28683C1D-D045-BB3A-8ED7-FD880DE0C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23796"/>
            <a:ext cx="10514013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A8DDB2FA-FED5-0F91-9D94-317C6CA54C09}"/>
              </a:ext>
            </a:extLst>
          </p:cNvPr>
          <p:cNvSpPr/>
          <p:nvPr userDrawn="1"/>
        </p:nvSpPr>
        <p:spPr>
          <a:xfrm flipV="1">
            <a:off x="8867198" y="4271597"/>
            <a:ext cx="2484585" cy="737546"/>
          </a:xfrm>
          <a:prstGeom prst="snip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17" name="Plassholder for tekst 19">
            <a:extLst>
              <a:ext uri="{FF2B5EF4-FFF2-40B4-BE49-F238E27FC236}">
                <a16:creationId xmlns:a16="http://schemas.microsoft.com/office/drawing/2014/main" id="{9BEFF20B-DD77-FDDE-D40A-0E7DDEFBC0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8212" y="4640370"/>
            <a:ext cx="2483571" cy="368773"/>
          </a:xfrm>
          <a:noFill/>
        </p:spPr>
        <p:txBody>
          <a:bodyPr lIns="216000" tIns="0" rIns="216000">
            <a:noAutofit/>
          </a:bodyPr>
          <a:lstStyle>
            <a:lvl1pPr marL="0" indent="0" algn="l">
              <a:buNone/>
              <a:defRPr sz="1100">
                <a:solidFill>
                  <a:srgbClr val="A8D8AE"/>
                </a:solidFill>
              </a:defRPr>
            </a:lvl1pPr>
          </a:lstStyle>
          <a:p>
            <a:pPr lvl="0"/>
            <a:r>
              <a:rPr lang="nb-NO" noProof="0"/>
              <a:t>Stillingstittel</a:t>
            </a:r>
          </a:p>
        </p:txBody>
      </p:sp>
      <p:sp>
        <p:nvSpPr>
          <p:cNvPr id="18" name="Plassholder for tekst 24">
            <a:extLst>
              <a:ext uri="{FF2B5EF4-FFF2-40B4-BE49-F238E27FC236}">
                <a16:creationId xmlns:a16="http://schemas.microsoft.com/office/drawing/2014/main" id="{549DCCFA-AB51-2C48-2FDB-9A4D27D172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67921" y="4271597"/>
            <a:ext cx="2483570" cy="368773"/>
          </a:xfrm>
          <a:noFill/>
        </p:spPr>
        <p:txBody>
          <a:bodyPr lIns="216000" rIns="216000" bIns="36000" anchor="b" anchorCtr="0">
            <a:noAutofit/>
          </a:bodyPr>
          <a:lstStyle>
            <a:lvl1pPr marL="0" indent="0" algn="l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noProof="0"/>
              <a:t>Navn Navnesen xxxxxxxx</a:t>
            </a:r>
          </a:p>
        </p:txBody>
      </p:sp>
      <p:sp>
        <p:nvSpPr>
          <p:cNvPr id="19" name="Plassholder for bilde 28">
            <a:extLst>
              <a:ext uri="{FF2B5EF4-FFF2-40B4-BE49-F238E27FC236}">
                <a16:creationId xmlns:a16="http://schemas.microsoft.com/office/drawing/2014/main" id="{DC04E627-6D29-D795-8EBE-ACB5A2C8B79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867198" y="1787597"/>
            <a:ext cx="2484000" cy="2484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 noProof="0"/>
              <a:t>Klikk ikonet for å legge til et bilde</a:t>
            </a:r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DFF64F87-D107-D5B0-0FF6-013300E36BF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91394" y="1787597"/>
            <a:ext cx="2484000" cy="2484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 noProof="0"/>
              <a:t>Klikk ikonet for å legge til et bilde</a:t>
            </a:r>
          </a:p>
        </p:txBody>
      </p:sp>
      <p:sp>
        <p:nvSpPr>
          <p:cNvPr id="32" name="Plassholder for bilde 28">
            <a:extLst>
              <a:ext uri="{FF2B5EF4-FFF2-40B4-BE49-F238E27FC236}">
                <a16:creationId xmlns:a16="http://schemas.microsoft.com/office/drawing/2014/main" id="{AFB6E815-1CB2-0739-88D3-73278F9E0CD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515591" y="1787597"/>
            <a:ext cx="2484000" cy="2484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 noProof="0"/>
              <a:t>Klikk ikonet for å legge til et bilde</a:t>
            </a:r>
          </a:p>
        </p:txBody>
      </p:sp>
      <p:sp>
        <p:nvSpPr>
          <p:cNvPr id="42" name="Rectangle: Single Corner Snipped 41">
            <a:extLst>
              <a:ext uri="{FF2B5EF4-FFF2-40B4-BE49-F238E27FC236}">
                <a16:creationId xmlns:a16="http://schemas.microsoft.com/office/drawing/2014/main" id="{4433CC31-E745-7FEB-89E3-1C531C69A329}"/>
              </a:ext>
            </a:extLst>
          </p:cNvPr>
          <p:cNvSpPr/>
          <p:nvPr userDrawn="1"/>
        </p:nvSpPr>
        <p:spPr>
          <a:xfrm flipV="1">
            <a:off x="6189795" y="4271597"/>
            <a:ext cx="2484585" cy="737546"/>
          </a:xfrm>
          <a:prstGeom prst="snip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43" name="Plassholder for tekst 19">
            <a:extLst>
              <a:ext uri="{FF2B5EF4-FFF2-40B4-BE49-F238E27FC236}">
                <a16:creationId xmlns:a16="http://schemas.microsoft.com/office/drawing/2014/main" id="{1E73BF99-A586-0821-9DFC-18BB1252C4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0809" y="4640370"/>
            <a:ext cx="2483571" cy="368773"/>
          </a:xfrm>
          <a:noFill/>
        </p:spPr>
        <p:txBody>
          <a:bodyPr lIns="216000" tIns="0" rIns="216000">
            <a:noAutofit/>
          </a:bodyPr>
          <a:lstStyle>
            <a:lvl1pPr marL="0" indent="0" algn="l">
              <a:buNone/>
              <a:defRPr sz="1100">
                <a:solidFill>
                  <a:srgbClr val="A8D8AE"/>
                </a:solidFill>
              </a:defRPr>
            </a:lvl1pPr>
          </a:lstStyle>
          <a:p>
            <a:pPr lvl="0"/>
            <a:r>
              <a:rPr lang="nb-NO" noProof="0"/>
              <a:t>Stillingstittel</a:t>
            </a:r>
          </a:p>
        </p:txBody>
      </p:sp>
      <p:sp>
        <p:nvSpPr>
          <p:cNvPr id="44" name="Plassholder for tekst 24">
            <a:extLst>
              <a:ext uri="{FF2B5EF4-FFF2-40B4-BE49-F238E27FC236}">
                <a16:creationId xmlns:a16="http://schemas.microsoft.com/office/drawing/2014/main" id="{35FAADD2-2F21-33FC-93A4-828BA66728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0518" y="4271597"/>
            <a:ext cx="2483570" cy="368773"/>
          </a:xfrm>
          <a:noFill/>
        </p:spPr>
        <p:txBody>
          <a:bodyPr lIns="216000" rIns="216000" bIns="36000" anchor="b" anchorCtr="0">
            <a:noAutofit/>
          </a:bodyPr>
          <a:lstStyle>
            <a:lvl1pPr marL="0" indent="0" algn="l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noProof="0"/>
              <a:t>Navn Navnesen xxxxxxxx</a:t>
            </a:r>
          </a:p>
        </p:txBody>
      </p:sp>
      <p:sp>
        <p:nvSpPr>
          <p:cNvPr id="45" name="Rectangle: Single Corner Snipped 44">
            <a:extLst>
              <a:ext uri="{FF2B5EF4-FFF2-40B4-BE49-F238E27FC236}">
                <a16:creationId xmlns:a16="http://schemas.microsoft.com/office/drawing/2014/main" id="{E0ED6D87-8BFF-BE18-DE3A-62D73240EC27}"/>
              </a:ext>
            </a:extLst>
          </p:cNvPr>
          <p:cNvSpPr/>
          <p:nvPr userDrawn="1"/>
        </p:nvSpPr>
        <p:spPr>
          <a:xfrm flipV="1">
            <a:off x="3515006" y="4271597"/>
            <a:ext cx="2484585" cy="737546"/>
          </a:xfrm>
          <a:prstGeom prst="snip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46" name="Plassholder for tekst 19">
            <a:extLst>
              <a:ext uri="{FF2B5EF4-FFF2-40B4-BE49-F238E27FC236}">
                <a16:creationId xmlns:a16="http://schemas.microsoft.com/office/drawing/2014/main" id="{C5992E75-ADE2-582F-CC06-9BD0EAC860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16020" y="4640370"/>
            <a:ext cx="2483571" cy="368773"/>
          </a:xfrm>
          <a:noFill/>
        </p:spPr>
        <p:txBody>
          <a:bodyPr lIns="216000" tIns="0" rIns="216000">
            <a:noAutofit/>
          </a:bodyPr>
          <a:lstStyle>
            <a:lvl1pPr marL="0" indent="0" algn="l">
              <a:buNone/>
              <a:defRPr sz="1100">
                <a:solidFill>
                  <a:srgbClr val="A8D8AE"/>
                </a:solidFill>
              </a:defRPr>
            </a:lvl1pPr>
          </a:lstStyle>
          <a:p>
            <a:pPr lvl="0"/>
            <a:r>
              <a:rPr lang="nb-NO" noProof="0"/>
              <a:t>Stillingstittel</a:t>
            </a:r>
          </a:p>
        </p:txBody>
      </p:sp>
      <p:sp>
        <p:nvSpPr>
          <p:cNvPr id="47" name="Plassholder for tekst 24">
            <a:extLst>
              <a:ext uri="{FF2B5EF4-FFF2-40B4-BE49-F238E27FC236}">
                <a16:creationId xmlns:a16="http://schemas.microsoft.com/office/drawing/2014/main" id="{25ADA6FA-46BA-218C-143E-F388D5CA49D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15729" y="4271597"/>
            <a:ext cx="2483570" cy="368773"/>
          </a:xfrm>
          <a:noFill/>
        </p:spPr>
        <p:txBody>
          <a:bodyPr lIns="216000" rIns="216000" bIns="36000" anchor="b" anchorCtr="0">
            <a:noAutofit/>
          </a:bodyPr>
          <a:lstStyle>
            <a:lvl1pPr marL="0" indent="0" algn="l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noProof="0"/>
              <a:t>Navn Navnesen xxxxxxxx</a:t>
            </a:r>
          </a:p>
        </p:txBody>
      </p:sp>
    </p:spTree>
    <p:extLst>
      <p:ext uri="{BB962C8B-B14F-4D97-AF65-F5344CB8AC3E}">
        <p14:creationId xmlns:p14="http://schemas.microsoft.com/office/powerpoint/2010/main" val="3061244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nsatte med beskriv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8">
            <a:extLst>
              <a:ext uri="{FF2B5EF4-FFF2-40B4-BE49-F238E27FC236}">
                <a16:creationId xmlns:a16="http://schemas.microsoft.com/office/drawing/2014/main" id="{49E07DA1-E6A8-7E43-BB52-C8765B05B43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9788" y="1787597"/>
            <a:ext cx="2227877" cy="32893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b-NO" noProof="0"/>
              <a:t>Klikk ikonet for å legge til et bilde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3CF3CBD-EF4D-D464-21F8-32C755B730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088" y="6068733"/>
            <a:ext cx="1554162" cy="633691"/>
          </a:xfrm>
          <a:prstGeom prst="rect">
            <a:avLst/>
          </a:prstGeom>
        </p:spPr>
      </p:pic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28683C1D-D045-BB3A-8ED7-FD880DE0C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23796"/>
            <a:ext cx="10514013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46" name="Plassholder for tekst 19">
            <a:extLst>
              <a:ext uri="{FF2B5EF4-FFF2-40B4-BE49-F238E27FC236}">
                <a16:creationId xmlns:a16="http://schemas.microsoft.com/office/drawing/2014/main" id="{C5992E75-ADE2-582F-CC06-9BD0EAC860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67666" y="2126324"/>
            <a:ext cx="2931926" cy="323592"/>
          </a:xfrm>
          <a:solidFill>
            <a:schemeClr val="tx2"/>
          </a:solidFill>
        </p:spPr>
        <p:txBody>
          <a:bodyPr lIns="216000" tIns="0" rIns="216000">
            <a:noAutofit/>
          </a:bodyPr>
          <a:lstStyle>
            <a:lvl1pPr marL="0" indent="0" algn="l">
              <a:buNone/>
              <a:defRPr sz="1200">
                <a:solidFill>
                  <a:srgbClr val="A8D8AE"/>
                </a:solidFill>
              </a:defRPr>
            </a:lvl1pPr>
          </a:lstStyle>
          <a:p>
            <a:pPr lvl="0"/>
            <a:r>
              <a:rPr lang="nb-NO" noProof="0"/>
              <a:t>Stillingstittel</a:t>
            </a:r>
          </a:p>
        </p:txBody>
      </p:sp>
      <p:sp>
        <p:nvSpPr>
          <p:cNvPr id="47" name="Plassholder for tekst 24">
            <a:extLst>
              <a:ext uri="{FF2B5EF4-FFF2-40B4-BE49-F238E27FC236}">
                <a16:creationId xmlns:a16="http://schemas.microsoft.com/office/drawing/2014/main" id="{25ADA6FA-46BA-218C-143E-F388D5CA49D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067374" y="1790868"/>
            <a:ext cx="2931925" cy="335456"/>
          </a:xfrm>
          <a:solidFill>
            <a:schemeClr val="tx2"/>
          </a:solidFill>
        </p:spPr>
        <p:txBody>
          <a:bodyPr lIns="216000" rIns="216000" bIns="36000" anchor="b" anchorCtr="0">
            <a:no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noProof="0"/>
              <a:t>Navn Navnesen xxxxxxxx</a:t>
            </a:r>
          </a:p>
        </p:txBody>
      </p:sp>
      <p:sp>
        <p:nvSpPr>
          <p:cNvPr id="48" name="Rectangle: Single Corner Snipped 47">
            <a:extLst>
              <a:ext uri="{FF2B5EF4-FFF2-40B4-BE49-F238E27FC236}">
                <a16:creationId xmlns:a16="http://schemas.microsoft.com/office/drawing/2014/main" id="{D6F64A21-85B7-ABD6-ADD3-58D154CB6794}"/>
              </a:ext>
            </a:extLst>
          </p:cNvPr>
          <p:cNvSpPr/>
          <p:nvPr userDrawn="1"/>
        </p:nvSpPr>
        <p:spPr>
          <a:xfrm flipV="1">
            <a:off x="3066468" y="2461780"/>
            <a:ext cx="2933123" cy="2615153"/>
          </a:xfrm>
          <a:prstGeom prst="snip1Rect">
            <a:avLst>
              <a:gd name="adj" fmla="val 715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49" name="Plassholder for tekst 19">
            <a:extLst>
              <a:ext uri="{FF2B5EF4-FFF2-40B4-BE49-F238E27FC236}">
                <a16:creationId xmlns:a16="http://schemas.microsoft.com/office/drawing/2014/main" id="{214DF70E-95E9-A854-49FE-0EE1CAF550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67666" y="2679405"/>
            <a:ext cx="2931926" cy="2179674"/>
          </a:xfrm>
          <a:noFill/>
        </p:spPr>
        <p:txBody>
          <a:bodyPr lIns="216000" tIns="0" rIns="21600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/>
              <a:t>Axim volore omnihil et loruptam rectotaturi quamet ullaborunt omniet estium nis eost et esciisque. Udamus dolenda pelibus dolorem dignatur magnita spersperspe volo es eum rat magnis eos et.</a:t>
            </a:r>
          </a:p>
        </p:txBody>
      </p:sp>
      <p:sp>
        <p:nvSpPr>
          <p:cNvPr id="50" name="Plassholder for bilde 28">
            <a:extLst>
              <a:ext uri="{FF2B5EF4-FFF2-40B4-BE49-F238E27FC236}">
                <a16:creationId xmlns:a16="http://schemas.microsoft.com/office/drawing/2014/main" id="{EFF7C30C-EE59-82AA-D38B-48938B9932F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92408" y="1787597"/>
            <a:ext cx="2227877" cy="32893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b-NO" noProof="0"/>
              <a:t>Klikk ikonet for å legge til et bilde</a:t>
            </a:r>
          </a:p>
        </p:txBody>
      </p:sp>
      <p:sp>
        <p:nvSpPr>
          <p:cNvPr id="52" name="Plassholder for tekst 19">
            <a:extLst>
              <a:ext uri="{FF2B5EF4-FFF2-40B4-BE49-F238E27FC236}">
                <a16:creationId xmlns:a16="http://schemas.microsoft.com/office/drawing/2014/main" id="{0C9AB5CC-8D82-B818-F558-B3ADD5B7A3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420286" y="2126324"/>
            <a:ext cx="2931926" cy="323592"/>
          </a:xfrm>
          <a:solidFill>
            <a:schemeClr val="tx2"/>
          </a:solidFill>
        </p:spPr>
        <p:txBody>
          <a:bodyPr lIns="216000" tIns="0" rIns="216000">
            <a:noAutofit/>
          </a:bodyPr>
          <a:lstStyle>
            <a:lvl1pPr marL="0" indent="0" algn="l">
              <a:buNone/>
              <a:defRPr sz="1200">
                <a:solidFill>
                  <a:srgbClr val="A8D8AE"/>
                </a:solidFill>
              </a:defRPr>
            </a:lvl1pPr>
          </a:lstStyle>
          <a:p>
            <a:pPr lvl="0"/>
            <a:r>
              <a:rPr lang="nb-NO" noProof="0"/>
              <a:t>Stillingstittel</a:t>
            </a:r>
          </a:p>
        </p:txBody>
      </p:sp>
      <p:sp>
        <p:nvSpPr>
          <p:cNvPr id="53" name="Plassholder for tekst 24">
            <a:extLst>
              <a:ext uri="{FF2B5EF4-FFF2-40B4-BE49-F238E27FC236}">
                <a16:creationId xmlns:a16="http://schemas.microsoft.com/office/drawing/2014/main" id="{CC8EF97B-3472-D5CF-54FF-7694C31199F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19994" y="1790868"/>
            <a:ext cx="2931925" cy="335456"/>
          </a:xfrm>
          <a:solidFill>
            <a:schemeClr val="tx2"/>
          </a:solidFill>
        </p:spPr>
        <p:txBody>
          <a:bodyPr lIns="216000" rIns="216000" bIns="36000" anchor="b" anchorCtr="0">
            <a:no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noProof="0"/>
              <a:t>Navn Navnesen xxxxxxxx</a:t>
            </a:r>
          </a:p>
        </p:txBody>
      </p:sp>
      <p:sp>
        <p:nvSpPr>
          <p:cNvPr id="54" name="Rectangle: Single Corner Snipped 53">
            <a:extLst>
              <a:ext uri="{FF2B5EF4-FFF2-40B4-BE49-F238E27FC236}">
                <a16:creationId xmlns:a16="http://schemas.microsoft.com/office/drawing/2014/main" id="{56EE1113-5920-FAAC-86D7-03B54E70E49D}"/>
              </a:ext>
            </a:extLst>
          </p:cNvPr>
          <p:cNvSpPr/>
          <p:nvPr userDrawn="1"/>
        </p:nvSpPr>
        <p:spPr>
          <a:xfrm flipV="1">
            <a:off x="8419088" y="2461780"/>
            <a:ext cx="2933123" cy="2615153"/>
          </a:xfrm>
          <a:prstGeom prst="snip1Rect">
            <a:avLst>
              <a:gd name="adj" fmla="val 715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55" name="Plassholder for tekst 19">
            <a:extLst>
              <a:ext uri="{FF2B5EF4-FFF2-40B4-BE49-F238E27FC236}">
                <a16:creationId xmlns:a16="http://schemas.microsoft.com/office/drawing/2014/main" id="{1ABBA06B-37EB-B09A-19AD-EA9B2CAF52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20286" y="2679405"/>
            <a:ext cx="2931926" cy="2179674"/>
          </a:xfrm>
          <a:noFill/>
        </p:spPr>
        <p:txBody>
          <a:bodyPr lIns="216000" tIns="0" rIns="21600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/>
              <a:t>Axim volore omnihil et loruptam rectotaturi quamet ullaborunt omniet estium nis eost et esciisque. Udamus dolenda pelibus dolorem dignatur magnita spersperspe volo es eum rat magnis eos et.</a:t>
            </a:r>
          </a:p>
        </p:txBody>
      </p:sp>
    </p:spTree>
    <p:extLst>
      <p:ext uri="{BB962C8B-B14F-4D97-AF65-F5344CB8AC3E}">
        <p14:creationId xmlns:p14="http://schemas.microsoft.com/office/powerpoint/2010/main" val="32791512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på lys bakgrunn ute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2573" y="1194179"/>
            <a:ext cx="8206854" cy="25828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>
              <a:defRPr>
                <a:latin typeface="Roboto Slab regular" pitchFamily="2" charset="0"/>
                <a:ea typeface="Roboto Slab regular" pitchFamily="2" charset="0"/>
              </a:defRPr>
            </a:lvl1pPr>
          </a:lstStyle>
          <a:p>
            <a:r>
              <a:rPr lang="nb-NO" noProof="0"/>
              <a:t>Sitat. Enkeltord kan utheves med den andre grønfargen om man ønsker. Flytt teksboksene opp eller ned om nødvendig for å beholde en god komposisjon, men behold avstanden mellom de.</a:t>
            </a:r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992573" y="4032912"/>
            <a:ext cx="8206854" cy="581521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Hvem sitatet er hentet fra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EA48399-7044-99A5-D7F5-CCA740520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088" y="6068733"/>
            <a:ext cx="1554162" cy="6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12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på grøn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8B8FA7-7B28-7241-3575-14ACCAD291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AA721323-753E-1D1F-55AD-D51C0420A2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2573" y="4032912"/>
            <a:ext cx="8206854" cy="581521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Hvem sitatet er hentet fra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44F61F8C-FD01-0070-F715-B2502C8C8D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2573" y="1194179"/>
            <a:ext cx="8206854" cy="25828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>
              <a:defRPr>
                <a:solidFill>
                  <a:schemeClr val="bg1"/>
                </a:solidFill>
                <a:latin typeface="Roboto Slab regular" pitchFamily="2" charset="0"/>
                <a:ea typeface="Roboto Slab regular" pitchFamily="2" charset="0"/>
              </a:defRPr>
            </a:lvl1pPr>
          </a:lstStyle>
          <a:p>
            <a:r>
              <a:rPr lang="nb-NO" noProof="0"/>
              <a:t>Sitat. Skal enkeltord utheves må det gjøres med en lys grønnfarge f.eks. #a8d8ae. Flytt teksboksene opp eller ned om nødvendig for å beholde en god komposisjon, men behold avstanden mellom de.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D29AA8E-B177-F188-41C7-1CEC06FE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9088" y="6069013"/>
            <a:ext cx="1554162" cy="6334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16516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på bildebakgrunn med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9A0A09-7569-ADA2-F268-9FCFCCA410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1BB8A6A9-E2B5-30C3-9F94-315411879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92573" y="907576"/>
            <a:ext cx="8206854" cy="25828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>
              <a:defRPr>
                <a:solidFill>
                  <a:schemeClr val="bg1"/>
                </a:solidFill>
                <a:latin typeface="Roboto Slab regular" pitchFamily="2" charset="0"/>
                <a:ea typeface="Roboto Slab regular" pitchFamily="2" charset="0"/>
              </a:defRPr>
            </a:lvl1pPr>
          </a:lstStyle>
          <a:p>
            <a:r>
              <a:rPr lang="nb-NO" noProof="0"/>
              <a:t>OBS: Det stilles meget strenge krav til kontrast mellom bilde og tekst (4.5:1)</a:t>
            </a:r>
            <a:br>
              <a:rPr lang="nb-NO" noProof="0"/>
            </a:br>
            <a:r>
              <a:rPr lang="nb-NO" noProof="0"/>
              <a:t>Sitat. Enkeltord kan utheves med bold om man ønsker. Flytt teksboksene opp eller ned om nødvendig for å beholde en god komposisjon, men behold avstanden mellom de.</a:t>
            </a:r>
          </a:p>
        </p:txBody>
      </p:sp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AA721323-753E-1D1F-55AD-D51C0420A2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2573" y="3746309"/>
            <a:ext cx="8206854" cy="581521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Hvem sitatet er hentet fra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5329BC6-8B71-75C1-69F9-CC43FBC7D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9088" y="6069013"/>
            <a:ext cx="1554162" cy="6334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9313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925" y="1873662"/>
            <a:ext cx="3952875" cy="3564392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innhold 3"/>
          <p:cNvSpPr>
            <a:spLocks noGrp="1"/>
          </p:cNvSpPr>
          <p:nvPr>
            <p:ph sz="quarter" idx="15"/>
          </p:nvPr>
        </p:nvSpPr>
        <p:spPr>
          <a:xfrm>
            <a:off x="838200" y="1873662"/>
            <a:ext cx="6296025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7948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576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57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B608A84-4715-4F48-B249-2305DA853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5402" y="1313187"/>
            <a:ext cx="4261196" cy="355240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5590"/>
            <a:ext cx="3448050" cy="19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56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92135"/>
            <a:ext cx="3952875" cy="3564392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11269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640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2533"/>
            <a:ext cx="5218545" cy="3015466"/>
          </a:xfrm>
          <a:prstGeom prst="rect">
            <a:avLst/>
          </a:prstGeom>
        </p:spPr>
      </p:pic>
      <p:sp>
        <p:nvSpPr>
          <p:cNvPr id="17" name="Plassholder for tekst 16"/>
          <p:cNvSpPr>
            <a:spLocks noGrp="1"/>
          </p:cNvSpPr>
          <p:nvPr>
            <p:ph type="body" sz="quarter" idx="10"/>
          </p:nvPr>
        </p:nvSpPr>
        <p:spPr>
          <a:xfrm>
            <a:off x="838200" y="3136665"/>
            <a:ext cx="10515600" cy="12509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3" y="224653"/>
            <a:ext cx="2563669" cy="10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 hasCustomPrompt="1"/>
          </p:nvPr>
        </p:nvSpPr>
        <p:spPr>
          <a:xfrm>
            <a:off x="6232850" y="1892135"/>
            <a:ext cx="5120950" cy="355758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 err="1"/>
              <a:t>redje</a:t>
            </a:r>
            <a:r>
              <a:rPr lang="nb-NO" dirty="0"/>
              <a:t>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A173FF9-9E7D-4D6F-9FC8-7799B690E32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1892135"/>
            <a:ext cx="5120951" cy="3557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1828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9D901454-00EF-F941-9DEF-C912F468EC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931" y="764163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3209E090-8181-0247-8175-FD2288F85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652" y="375660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52" y="4192876"/>
            <a:ext cx="2893291" cy="11223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20746FCF-CD86-9E40-8268-311A3B27A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8702" y="794039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B3DDC085-2F7A-1941-9FC5-0F891B697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8702" y="3756313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4768D3A-B4C6-4846-93C7-5FD37A328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702" y="4206586"/>
            <a:ext cx="2894012" cy="112236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6182" y="789564"/>
            <a:ext cx="2894012" cy="296227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6182" y="375631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26473" y="4197350"/>
            <a:ext cx="2894013" cy="112236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6783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4359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86487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57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Innlandet fylkeskommune, logo">
            <a:extLst>
              <a:ext uri="{FF2B5EF4-FFF2-40B4-BE49-F238E27FC236}">
                <a16:creationId xmlns:a16="http://schemas.microsoft.com/office/drawing/2014/main" id="{2B608A84-4715-4F48-B249-2305DA853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5402" y="1313187"/>
            <a:ext cx="4261196" cy="3552403"/>
          </a:xfrm>
          <a:prstGeom prst="rect">
            <a:avLst/>
          </a:prstGeom>
        </p:spPr>
      </p:pic>
      <p:pic>
        <p:nvPicPr>
          <p:cNvPr id="4" name="Bild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5590"/>
            <a:ext cx="3448050" cy="19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5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CF81ADA-A513-176D-411F-6E71C46F2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FE6EBB4-4A3E-8CFC-0C99-12BA697EA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5127" y="5305425"/>
            <a:ext cx="2686871" cy="1552573"/>
          </a:xfrm>
          <a:prstGeom prst="rect">
            <a:avLst/>
          </a:prstGeom>
        </p:spPr>
      </p:pic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640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10"/>
          </p:nvPr>
        </p:nvSpPr>
        <p:spPr>
          <a:xfrm>
            <a:off x="838200" y="3136665"/>
            <a:ext cx="10515600" cy="12509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4" name="Grafikk 3" descr="Logo Innlandet fylkeskommune">
            <a:extLst>
              <a:ext uri="{FF2B5EF4-FFF2-40B4-BE49-F238E27FC236}">
                <a16:creationId xmlns:a16="http://schemas.microsoft.com/office/drawing/2014/main" id="{82FEC927-0DF1-759C-E9F0-21EDD01C7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017" y="436840"/>
            <a:ext cx="2238468" cy="6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9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004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CCE55-90BB-6640-8F42-8512B2E6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1700"/>
            <a:ext cx="10515600" cy="3564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 dirty="0"/>
              <a:t>Rediger tekststiler i malen
Andre nivå
Tredje nivå
Fjerde nivå
Femte nivå</a:t>
            </a:r>
          </a:p>
        </p:txBody>
      </p:sp>
      <p:pic>
        <p:nvPicPr>
          <p:cNvPr id="4" name="Bilde 6">
            <a:extLst>
              <a:ext uri="{FF2B5EF4-FFF2-40B4-BE49-F238E27FC236}">
                <a16:creationId xmlns:a16="http://schemas.microsoft.com/office/drawing/2014/main" id="{0D98B242-0138-FDCE-51CD-80033708526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61281" y="6120663"/>
            <a:ext cx="1838524" cy="532551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2808D887-71D5-255E-489C-346A68552CE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0900348" y="6120000"/>
            <a:ext cx="1291652" cy="7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8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574F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74F"/>
        </a:buClr>
        <a:buSzPct val="13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004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CCE55-90BB-6640-8F42-8512B2E6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1700"/>
            <a:ext cx="10515600" cy="3564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 dirty="0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11358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723" r:id="rId1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574F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74F"/>
        </a:buClr>
        <a:buSzPct val="13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004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CCE55-90BB-6640-8F42-8512B2E6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76104"/>
            <a:ext cx="10515600" cy="4273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 noProof="0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128527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00574F"/>
          </a:solidFill>
          <a:latin typeface="+mj-lt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74F"/>
        </a:buClr>
        <a:buSzPct val="13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3" orient="horz" pos="391">
          <p15:clr>
            <a:srgbClr val="F26B43"/>
          </p15:clr>
        </p15:guide>
        <p15:guide id="4" orient="horz" pos="374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004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CCE55-90BB-6640-8F42-8512B2E6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1700"/>
            <a:ext cx="10515600" cy="3564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0" y="5952680"/>
            <a:ext cx="12192000" cy="914556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" y="6019199"/>
            <a:ext cx="2009775" cy="8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3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574F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74F"/>
        </a:buClr>
        <a:buSzPct val="13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.png"/><Relationship Id="rId7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hyperlink" Target="https://www.menon.no/eos-avtalens-betydning-for-norsk-eksport/" TargetMode="External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3D render av jorden, med fokus på Europa.">
            <a:extLst>
              <a:ext uri="{FF2B5EF4-FFF2-40B4-BE49-F238E27FC236}">
                <a16:creationId xmlns:a16="http://schemas.microsoft.com/office/drawing/2014/main" id="{C67C1AA5-83AA-8DE2-7464-205E9E2F57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939" b="243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19153" y="1933425"/>
            <a:ext cx="6987639" cy="1810573"/>
          </a:xfrm>
        </p:spPr>
        <p:txBody>
          <a:bodyPr>
            <a:noAutofit/>
          </a:bodyPr>
          <a:lstStyle/>
          <a:p>
            <a:pPr algn="l"/>
            <a:r>
              <a:rPr lang="nb-NO" sz="4300" dirty="0">
                <a:solidFill>
                  <a:schemeClr val="bg1"/>
                </a:solidFill>
              </a:rPr>
              <a:t>Strategi for </a:t>
            </a:r>
            <a:br>
              <a:rPr lang="nb-NO" sz="4300" dirty="0">
                <a:solidFill>
                  <a:schemeClr val="bg1"/>
                </a:solidFill>
              </a:rPr>
            </a:br>
            <a:r>
              <a:rPr lang="nb-NO" sz="4300" b="0" dirty="0">
                <a:solidFill>
                  <a:schemeClr val="bg1"/>
                </a:solidFill>
              </a:rPr>
              <a:t>Innlandet fylkeskommunes</a:t>
            </a:r>
            <a:br>
              <a:rPr lang="nb-NO" sz="4300" dirty="0">
                <a:solidFill>
                  <a:schemeClr val="bg1"/>
                </a:solidFill>
              </a:rPr>
            </a:br>
            <a:r>
              <a:rPr lang="nb-NO" sz="4300" dirty="0">
                <a:solidFill>
                  <a:schemeClr val="bg1"/>
                </a:solidFill>
              </a:rPr>
              <a:t>internasjonale arbeid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2919153" y="4032923"/>
            <a:ext cx="4161311" cy="53116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nb-NO" sz="2400" dirty="0">
                <a:solidFill>
                  <a:schemeClr val="bg1"/>
                </a:solidFill>
              </a:rPr>
              <a:t>Fylkestingsvedtak </a:t>
            </a:r>
            <a:r>
              <a:rPr lang="nb-NO" sz="2400" b="1" dirty="0">
                <a:solidFill>
                  <a:schemeClr val="bg1"/>
                </a:solidFill>
              </a:rPr>
              <a:t>PS 86/25</a:t>
            </a:r>
          </a:p>
        </p:txBody>
      </p:sp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287AF494-A697-6733-6E0D-08191080E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13314" y="5088354"/>
            <a:ext cx="63186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0C6F5897-221B-D828-3748-6E5125484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031970" y="5088354"/>
            <a:ext cx="0" cy="3711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145C47B1-5689-0724-596C-CE5FCA741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9031970" y="5088354"/>
            <a:ext cx="371133" cy="3711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5B39BDC8-12FC-5B9B-140B-BBC426E8C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403103" y="5088354"/>
            <a:ext cx="66859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F0039C61-90CD-043B-916A-466187350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071694" y="1468808"/>
            <a:ext cx="0" cy="36195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k 12">
            <a:extLst>
              <a:ext uri="{FF2B5EF4-FFF2-40B4-BE49-F238E27FC236}">
                <a16:creationId xmlns:a16="http://schemas.microsoft.com/office/drawing/2014/main" id="{8BC8C027-2AF7-7166-F9AD-C6058F690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492297" y="5305425"/>
            <a:ext cx="2699704" cy="1561811"/>
          </a:xfrm>
          <a:prstGeom prst="rect">
            <a:avLst/>
          </a:prstGeom>
        </p:spPr>
      </p:pic>
      <p:pic>
        <p:nvPicPr>
          <p:cNvPr id="15" name="Bilde 19" descr="Logo Innlandet fylkeskommune">
            <a:extLst>
              <a:ext uri="{FF2B5EF4-FFF2-40B4-BE49-F238E27FC236}">
                <a16:creationId xmlns:a16="http://schemas.microsoft.com/office/drawing/2014/main" id="{D7F23C62-1989-AB7C-3B7E-AF14902F6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6017" y="436840"/>
            <a:ext cx="2238473" cy="648400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E1B9E4BB-5EF9-0B0C-8555-B8146F29136A}"/>
              </a:ext>
            </a:extLst>
          </p:cNvPr>
          <p:cNvSpPr txBox="1"/>
          <p:nvPr/>
        </p:nvSpPr>
        <p:spPr>
          <a:xfrm rot="16200000">
            <a:off x="10222134" y="3292735"/>
            <a:ext cx="3549883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Foto: Tuna salmon / Adobe stock</a:t>
            </a:r>
          </a:p>
        </p:txBody>
      </p:sp>
    </p:spTree>
    <p:extLst>
      <p:ext uri="{BB962C8B-B14F-4D97-AF65-F5344CB8AC3E}">
        <p14:creationId xmlns:p14="http://schemas.microsoft.com/office/powerpoint/2010/main" val="384898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527D879-EF92-4485-BDD1-53DA5740C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6972997"/>
              </p:ext>
            </p:extLst>
          </p:nvPr>
        </p:nvGraphicFramePr>
        <p:xfrm>
          <a:off x="3552556" y="1455841"/>
          <a:ext cx="8128000" cy="4542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Graphic 5" descr="Hot air balloon">
            <a:extLst>
              <a:ext uri="{FF2B5EF4-FFF2-40B4-BE49-F238E27FC236}">
                <a16:creationId xmlns:a16="http://schemas.microsoft.com/office/drawing/2014/main" id="{3F99C040-8214-4B7E-AABD-F29B7D3875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7732" y="3555676"/>
            <a:ext cx="1161723" cy="1050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B33E37-17EA-40DD-9BB6-194DC5EB5B25}"/>
              </a:ext>
            </a:extLst>
          </p:cNvPr>
          <p:cNvSpPr txBox="1"/>
          <p:nvPr/>
        </p:nvSpPr>
        <p:spPr>
          <a:xfrm>
            <a:off x="464952" y="4606001"/>
            <a:ext cx="41780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PES – Erasmus og Horisont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Småskala – Erasmus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Nordiske kulturmidler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AB416B-4BA6-4E66-996C-76074A661805}"/>
              </a:ext>
            </a:extLst>
          </p:cNvPr>
          <p:cNvCxnSpPr>
            <a:cxnSpLocks/>
          </p:cNvCxnSpPr>
          <p:nvPr/>
        </p:nvCxnSpPr>
        <p:spPr>
          <a:xfrm>
            <a:off x="464413" y="5889356"/>
            <a:ext cx="11094741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E0985B1-28EE-47ED-9EA4-CC188735EFD6}"/>
              </a:ext>
            </a:extLst>
          </p:cNvPr>
          <p:cNvSpPr txBox="1"/>
          <p:nvPr/>
        </p:nvSpPr>
        <p:spPr>
          <a:xfrm>
            <a:off x="464413" y="6111746"/>
            <a:ext cx="204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50 000 kr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850724-E28B-48C0-B806-15634B820077}"/>
              </a:ext>
            </a:extLst>
          </p:cNvPr>
          <p:cNvSpPr txBox="1"/>
          <p:nvPr/>
        </p:nvSpPr>
        <p:spPr>
          <a:xfrm>
            <a:off x="5596284" y="6111746"/>
            <a:ext cx="122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– 5 mill.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3CC581-BB9E-49CF-85A9-897C2F2C986D}"/>
              </a:ext>
            </a:extLst>
          </p:cNvPr>
          <p:cNvSpPr txBox="1"/>
          <p:nvPr/>
        </p:nvSpPr>
        <p:spPr>
          <a:xfrm>
            <a:off x="10455007" y="6111746"/>
            <a:ext cx="154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+ mill. 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D8653-19A8-4D33-BB2A-862795E62F92}"/>
              </a:ext>
            </a:extLst>
          </p:cNvPr>
          <p:cNvSpPr txBox="1"/>
          <p:nvPr/>
        </p:nvSpPr>
        <p:spPr>
          <a:xfrm>
            <a:off x="1984189" y="376922"/>
            <a:ext cx="8128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EUs prosjekttrapp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EC6EC-E88F-4B18-B812-23908B88107C}"/>
              </a:ext>
            </a:extLst>
          </p:cNvPr>
          <p:cNvSpPr txBox="1"/>
          <p:nvPr/>
        </p:nvSpPr>
        <p:spPr>
          <a:xfrm>
            <a:off x="9794689" y="1513630"/>
            <a:ext cx="2200512" cy="369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tional"/>
                <a:ea typeface="+mn-ea"/>
                <a:cs typeface="+mn-cs"/>
              </a:rPr>
              <a:t>EUs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ational"/>
                <a:ea typeface="+mn-ea"/>
                <a:cs typeface="+mn-cs"/>
              </a:rPr>
              <a:t>Innovasjonsfond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ation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E46F9-887D-4A95-B2FC-380396D163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978" y="380582"/>
            <a:ext cx="2468408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72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39A22-F200-E98C-B85E-4FD31B77A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oloppgang over Bieszczady-fjellene i Polen. Panoramabilde av landskap.">
            <a:extLst>
              <a:ext uri="{FF2B5EF4-FFF2-40B4-BE49-F238E27FC236}">
                <a16:creationId xmlns:a16="http://schemas.microsoft.com/office/drawing/2014/main" id="{CE907167-93B0-D3E2-4B5D-DF782B63F9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479" r="40165"/>
          <a:stretch>
            <a:fillRect/>
          </a:stretch>
        </p:blipFill>
        <p:spPr>
          <a:xfrm>
            <a:off x="0" y="0"/>
            <a:ext cx="1799167" cy="6857998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2CDC7B43-B7A5-EB51-5D29-8093C99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00348" y="6120000"/>
            <a:ext cx="1291652" cy="747236"/>
          </a:xfrm>
          <a:prstGeom prst="rect">
            <a:avLst/>
          </a:prstGeom>
        </p:spPr>
      </p:pic>
      <p:pic>
        <p:nvPicPr>
          <p:cNvPr id="20" name="Bilde 19" descr="Logo Innlandet fylkeskommune">
            <a:extLst>
              <a:ext uri="{FF2B5EF4-FFF2-40B4-BE49-F238E27FC236}">
                <a16:creationId xmlns:a16="http://schemas.microsoft.com/office/drawing/2014/main" id="{28A34014-8BDF-7991-0554-4B6CFED5DA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7425" y="6314779"/>
            <a:ext cx="1242829" cy="360000"/>
          </a:xfrm>
          <a:prstGeom prst="rect">
            <a:avLst/>
          </a:prstGeom>
        </p:spPr>
      </p:pic>
      <p:sp>
        <p:nvSpPr>
          <p:cNvPr id="11" name="Tittel 10">
            <a:extLst>
              <a:ext uri="{FF2B5EF4-FFF2-40B4-BE49-F238E27FC236}">
                <a16:creationId xmlns:a16="http://schemas.microsoft.com/office/drawing/2014/main" id="{CDEE3F06-9AB6-0795-25D3-9AE514DE7C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53057" y="448774"/>
            <a:ext cx="4100143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Diskusjon</a:t>
            </a:r>
          </a:p>
        </p:txBody>
      </p:sp>
      <p:cxnSp>
        <p:nvCxnSpPr>
          <p:cNvPr id="43" name="Rett linje 42">
            <a:extLst>
              <a:ext uri="{FF2B5EF4-FFF2-40B4-BE49-F238E27FC236}">
                <a16:creationId xmlns:a16="http://schemas.microsoft.com/office/drawing/2014/main" id="{9245C349-45AB-4223-20A9-FCE389D5F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220595" y="1676400"/>
            <a:ext cx="4645025" cy="0"/>
          </a:xfrm>
          <a:prstGeom prst="line">
            <a:avLst/>
          </a:prstGeom>
          <a:ln>
            <a:solidFill>
              <a:srgbClr val="009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lassholder for tekst 2">
            <a:extLst>
              <a:ext uri="{FF2B5EF4-FFF2-40B4-BE49-F238E27FC236}">
                <a16:creationId xmlns:a16="http://schemas.microsoft.com/office/drawing/2014/main" id="{7FBBD441-6032-775F-09F1-510B7422B42F}"/>
              </a:ext>
            </a:extLst>
          </p:cNvPr>
          <p:cNvSpPr txBox="1">
            <a:spLocks/>
          </p:cNvSpPr>
          <p:nvPr/>
        </p:nvSpPr>
        <p:spPr>
          <a:xfrm>
            <a:off x="2220595" y="1942285"/>
            <a:ext cx="4700613" cy="3878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b-NO" sz="2000" dirty="0">
                <a:latin typeface="Roboto Medium" panose="02000000000000000000" pitchFamily="2" charset="0"/>
                <a:ea typeface="Roboto Medium" panose="02000000000000000000" pitchFamily="2" charset="0"/>
              </a:rPr>
              <a:t>Hvordan kan kommunene og IPR engasjere seg i programmer og prosjekter</a:t>
            </a:r>
          </a:p>
          <a:p>
            <a:pPr marL="0" lvl="0" indent="0">
              <a:buNone/>
            </a:pPr>
            <a:endParaRPr lang="nb-NO" sz="20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0" lvl="0" indent="0">
              <a:buNone/>
            </a:pPr>
            <a:r>
              <a:rPr lang="nb-NO" sz="2000" dirty="0">
                <a:latin typeface="Roboto Medium" panose="02000000000000000000" pitchFamily="2" charset="0"/>
                <a:ea typeface="Roboto Medium" panose="02000000000000000000" pitchFamily="2" charset="0"/>
              </a:rPr>
              <a:t>Hvilke emner kan være aktuelle i et kompetanseløft for kommunene – politikere og ansatte</a:t>
            </a:r>
          </a:p>
          <a:p>
            <a:pPr marL="0" lvl="0" indent="0">
              <a:buNone/>
            </a:pPr>
            <a:endParaRPr lang="nb-NO" sz="20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0" lvl="0" indent="0">
              <a:buNone/>
            </a:pPr>
            <a:r>
              <a:rPr lang="nb-NO" sz="2000" dirty="0">
                <a:latin typeface="Roboto Medium" panose="02000000000000000000" pitchFamily="2" charset="0"/>
                <a:ea typeface="Roboto Medium" panose="02000000000000000000" pitchFamily="2" charset="0"/>
              </a:rPr>
              <a:t>Hva ønsker kommunene og IPR av fylkeskommunen innen internasjonalt samarbeid – hva er viktigst?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C46EF2B5-2D57-2832-0E60-1D2EFF411867}"/>
              </a:ext>
            </a:extLst>
          </p:cNvPr>
          <p:cNvSpPr txBox="1">
            <a:spLocks/>
          </p:cNvSpPr>
          <p:nvPr/>
        </p:nvSpPr>
        <p:spPr>
          <a:xfrm>
            <a:off x="7491387" y="448774"/>
            <a:ext cx="4159593" cy="5866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nb-NO" sz="1400" dirty="0"/>
          </a:p>
        </p:txBody>
      </p:sp>
      <p:cxnSp>
        <p:nvCxnSpPr>
          <p:cNvPr id="28" name="Rett linje 27">
            <a:extLst>
              <a:ext uri="{FF2B5EF4-FFF2-40B4-BE49-F238E27FC236}">
                <a16:creationId xmlns:a16="http://schemas.microsoft.com/office/drawing/2014/main" id="{67CF8632-B767-59E3-FA31-765CF395E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997461" y="235047"/>
            <a:ext cx="0" cy="6545239"/>
          </a:xfrm>
          <a:prstGeom prst="line">
            <a:avLst/>
          </a:prstGeom>
          <a:ln>
            <a:solidFill>
              <a:srgbClr val="009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6272B79-3029-656F-E37C-EF141F1BCAB0}"/>
              </a:ext>
            </a:extLst>
          </p:cNvPr>
          <p:cNvSpPr txBox="1"/>
          <p:nvPr/>
        </p:nvSpPr>
        <p:spPr>
          <a:xfrm rot="16200000">
            <a:off x="-1430565" y="3941044"/>
            <a:ext cx="3549883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Foto milosz_g/Adobe stock</a:t>
            </a:r>
          </a:p>
        </p:txBody>
      </p:sp>
    </p:spTree>
    <p:extLst>
      <p:ext uri="{BB962C8B-B14F-4D97-AF65-F5344CB8AC3E}">
        <p14:creationId xmlns:p14="http://schemas.microsoft.com/office/powerpoint/2010/main" val="1759892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E1C14-276D-828C-CF7E-64B1BFC63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Bilde av et vann i Innlandet med trær og busker i forgrunnen og fjell i bakgrunnen.">
            <a:extLst>
              <a:ext uri="{FF2B5EF4-FFF2-40B4-BE49-F238E27FC236}">
                <a16:creationId xmlns:a16="http://schemas.microsoft.com/office/drawing/2014/main" id="{9AF25EB3-7076-FC11-FFD9-9E6BE43801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12" t="18646" r="52559"/>
          <a:stretch>
            <a:fillRect/>
          </a:stretch>
        </p:blipFill>
        <p:spPr>
          <a:xfrm>
            <a:off x="0" y="0"/>
            <a:ext cx="3600000" cy="685799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BA2BB9F-77FF-938C-3F9A-74DF8D41BF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6095" y="413458"/>
            <a:ext cx="7132320" cy="1054100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Oppsummering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0654EDA9-BE19-F84D-A262-7D4174B9FBF8}"/>
              </a:ext>
            </a:extLst>
          </p:cNvPr>
          <p:cNvSpPr txBox="1">
            <a:spLocks/>
          </p:cNvSpPr>
          <p:nvPr/>
        </p:nvSpPr>
        <p:spPr>
          <a:xfrm>
            <a:off x="4316095" y="1509246"/>
            <a:ext cx="7132320" cy="3098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55B8"/>
              </a:buClr>
              <a:buSzPct val="100000"/>
            </a:pPr>
            <a:r>
              <a:rPr lang="nb-NO" sz="240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Det internasjonale arbeidet skal bidra til gjennomføring av vedtatte handlingsplaner og strategier</a:t>
            </a:r>
          </a:p>
          <a:p>
            <a:pPr>
              <a:buClr>
                <a:srgbClr val="0055B8"/>
              </a:buClr>
              <a:buSzPct val="100000"/>
            </a:pPr>
            <a:r>
              <a:rPr lang="nb-NO" sz="240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Fylkesutvalget er politisk ansvarlig</a:t>
            </a:r>
          </a:p>
          <a:p>
            <a:pPr>
              <a:buClr>
                <a:srgbClr val="0055B8"/>
              </a:buClr>
              <a:buSzPct val="100000"/>
            </a:pPr>
            <a:r>
              <a:rPr lang="nb-NO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EUINN nettverk vil være en viktig dialog/samarbeidsarena</a:t>
            </a:r>
          </a:p>
          <a:p>
            <a:pPr>
              <a:buClr>
                <a:srgbClr val="0055B8"/>
              </a:buClr>
              <a:buSzPct val="100000"/>
            </a:pPr>
            <a:r>
              <a:rPr lang="nb-NO" sz="2400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Fylkeskommunen kan støtte kommuner og IPR med vurdering av muligheter, partnersøk og søknader </a:t>
            </a:r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B535988C-9CD7-B7A9-EE85-2D9F81C58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00348" y="6120000"/>
            <a:ext cx="1291652" cy="747236"/>
          </a:xfrm>
          <a:prstGeom prst="rect">
            <a:avLst/>
          </a:prstGeom>
        </p:spPr>
      </p:pic>
      <p:pic>
        <p:nvPicPr>
          <p:cNvPr id="20" name="Bilde 19" descr="Logo Innlandet fylkeskommune">
            <a:extLst>
              <a:ext uri="{FF2B5EF4-FFF2-40B4-BE49-F238E27FC236}">
                <a16:creationId xmlns:a16="http://schemas.microsoft.com/office/drawing/2014/main" id="{32A4439E-A899-AC2C-74E4-8DBA950D4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7425" y="6314779"/>
            <a:ext cx="1242829" cy="360000"/>
          </a:xfrm>
          <a:prstGeom prst="rect">
            <a:avLst/>
          </a:prstGeom>
        </p:spPr>
      </p:pic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01B151CA-913A-F8FD-2190-9807074E8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07535" y="5943646"/>
            <a:ext cx="6437401" cy="0"/>
          </a:xfrm>
          <a:prstGeom prst="line">
            <a:avLst/>
          </a:prstGeom>
          <a:ln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DB8CF09F-CE56-F843-B707-B75DC3133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844936" y="5943646"/>
            <a:ext cx="0" cy="371133"/>
          </a:xfrm>
          <a:prstGeom prst="line">
            <a:avLst/>
          </a:prstGeom>
          <a:ln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DD152BD3-EBBE-9B6B-B15B-E27ED3344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844936" y="5943646"/>
            <a:ext cx="371133" cy="371133"/>
          </a:xfrm>
          <a:prstGeom prst="line">
            <a:avLst/>
          </a:prstGeom>
          <a:ln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203E3E60-0706-3AB0-7325-A1117C3EA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216069" y="5943646"/>
            <a:ext cx="668591" cy="0"/>
          </a:xfrm>
          <a:prstGeom prst="line">
            <a:avLst/>
          </a:prstGeom>
          <a:ln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1B7FBCC4-C3E4-C796-B9E5-ECA0D3B9A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884660" y="1333500"/>
            <a:ext cx="0" cy="4610146"/>
          </a:xfrm>
          <a:prstGeom prst="line">
            <a:avLst/>
          </a:prstGeom>
          <a:ln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A579FA6-2BAD-C9E4-D55E-F681A7951788}"/>
              </a:ext>
            </a:extLst>
          </p:cNvPr>
          <p:cNvSpPr txBox="1"/>
          <p:nvPr/>
        </p:nvSpPr>
        <p:spPr>
          <a:xfrm rot="16200000">
            <a:off x="-1430565" y="3941044"/>
            <a:ext cx="3549883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Foto: Frøydis Haug</a:t>
            </a:r>
          </a:p>
        </p:txBody>
      </p:sp>
    </p:spTree>
    <p:extLst>
      <p:ext uri="{BB962C8B-B14F-4D97-AF65-F5344CB8AC3E}">
        <p14:creationId xmlns:p14="http://schemas.microsoft.com/office/powerpoint/2010/main" val="42342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To jagerfly i silhouette mot skyer på himmelen">
            <a:extLst>
              <a:ext uri="{FF2B5EF4-FFF2-40B4-BE49-F238E27FC236}">
                <a16:creationId xmlns:a16="http://schemas.microsoft.com/office/drawing/2014/main" id="{2FD5DA07-7069-2DBD-799E-C357939871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5" t="27461" r="17024" b="24686"/>
          <a:stretch>
            <a:fillRect/>
          </a:stretch>
        </p:blipFill>
        <p:spPr>
          <a:xfrm>
            <a:off x="8275694" y="1821943"/>
            <a:ext cx="3411230" cy="1383698"/>
          </a:xfrm>
          <a:prstGeom prst="roundRect">
            <a:avLst>
              <a:gd name="adj" fmla="val 0"/>
            </a:avLst>
          </a:prstGeom>
        </p:spPr>
      </p:pic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1D21B21C-751E-A55B-7F61-CF8F5DC89AA8}"/>
              </a:ext>
            </a:extLst>
          </p:cNvPr>
          <p:cNvSpPr txBox="1">
            <a:spLocks/>
          </p:cNvSpPr>
          <p:nvPr/>
        </p:nvSpPr>
        <p:spPr>
          <a:xfrm>
            <a:off x="4418631" y="3383014"/>
            <a:ext cx="3411230" cy="1982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b-NO" sz="1800" dirty="0"/>
              <a:t>For å sikre </a:t>
            </a:r>
            <a:r>
              <a:rPr lang="nb-NO" sz="1800" dirty="0">
                <a:latin typeface="Roboto Medium" panose="02000000000000000000" pitchFamily="2" charset="0"/>
                <a:ea typeface="Roboto Medium" panose="02000000000000000000" pitchFamily="2" charset="0"/>
              </a:rPr>
              <a:t>den europeiske sosiale modellen </a:t>
            </a:r>
            <a:r>
              <a:rPr lang="nb-NO" sz="1800" dirty="0"/>
              <a:t>må vi investere i </a:t>
            </a:r>
            <a:r>
              <a:rPr lang="nb-NO" sz="1800" dirty="0">
                <a:latin typeface="Roboto Medium" panose="02000000000000000000" pitchFamily="2" charset="0"/>
                <a:ea typeface="Roboto Medium" panose="02000000000000000000" pitchFamily="2" charset="0"/>
              </a:rPr>
              <a:t>kunnskap og ferdigheter</a:t>
            </a:r>
            <a:r>
              <a:rPr lang="nb-NO" sz="1800" dirty="0"/>
              <a:t>, og legge til rette for </a:t>
            </a:r>
            <a:r>
              <a:rPr lang="nb-NO" sz="1800" dirty="0">
                <a:latin typeface="Roboto Medium" panose="02000000000000000000" pitchFamily="2" charset="0"/>
                <a:ea typeface="Roboto Medium" panose="02000000000000000000" pitchFamily="2" charset="0"/>
              </a:rPr>
              <a:t>omstilling og effektivisering </a:t>
            </a:r>
            <a:r>
              <a:rPr lang="nb-NO" sz="1800" dirty="0"/>
              <a:t>både i privat og offentlig sektor. </a:t>
            </a:r>
            <a:endParaRPr lang="en-US" sz="1800" dirty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4AC334D5-7562-473B-BECB-0D9C5626C76C}"/>
              </a:ext>
            </a:extLst>
          </p:cNvPr>
          <p:cNvSpPr txBox="1">
            <a:spLocks/>
          </p:cNvSpPr>
          <p:nvPr/>
        </p:nvSpPr>
        <p:spPr>
          <a:xfrm>
            <a:off x="8164982" y="3383014"/>
            <a:ext cx="3419207" cy="19822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b-NO" sz="1800" dirty="0"/>
              <a:t>For å skape </a:t>
            </a:r>
            <a:r>
              <a:rPr lang="nb-NO" sz="1800" dirty="0">
                <a:latin typeface="Roboto Medium" panose="02000000000000000000" pitchFamily="2" charset="0"/>
                <a:ea typeface="Roboto Medium" panose="02000000000000000000" pitchFamily="2" charset="0"/>
              </a:rPr>
              <a:t>trygge og hardføre samfunn </a:t>
            </a:r>
            <a:r>
              <a:rPr lang="nb-NO" sz="1800" dirty="0"/>
              <a:t>må vi prioritere </a:t>
            </a:r>
            <a:r>
              <a:rPr lang="nb-NO" sz="1800" dirty="0">
                <a:latin typeface="Roboto Medium" panose="02000000000000000000" pitchFamily="2" charset="0"/>
                <a:ea typeface="Roboto Medium" panose="02000000000000000000" pitchFamily="2" charset="0"/>
              </a:rPr>
              <a:t>forsvar og beredskap </a:t>
            </a:r>
            <a:r>
              <a:rPr lang="nb-NO" sz="1800" dirty="0"/>
              <a:t>høyere enn før og vi må bygge sterke bånd til allierte og samarbeids-partnere. </a:t>
            </a:r>
            <a:endParaRPr lang="en-US" sz="180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ED1692C-8083-30B1-549E-457ABFCEA1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5320" y="3383014"/>
            <a:ext cx="3402242" cy="1982215"/>
          </a:xfrm>
        </p:spPr>
        <p:txBody>
          <a:bodyPr anchor="t">
            <a:normAutofit/>
          </a:bodyPr>
          <a:lstStyle/>
          <a:p>
            <a:pPr marL="0" lvl="0" indent="0">
              <a:buNone/>
            </a:pPr>
            <a:r>
              <a:rPr lang="nb-NO" sz="1800" dirty="0">
                <a:latin typeface="Roboto Medium" panose="02000000000000000000" pitchFamily="2" charset="0"/>
                <a:ea typeface="Roboto Medium" panose="02000000000000000000" pitchFamily="2" charset="0"/>
              </a:rPr>
              <a:t>Demografiske endringer</a:t>
            </a:r>
            <a:r>
              <a:rPr lang="nb-NO" sz="1800" dirty="0"/>
              <a:t>, </a:t>
            </a:r>
            <a:r>
              <a:rPr lang="nb-NO" sz="1800" dirty="0">
                <a:latin typeface="Roboto Medium" panose="02000000000000000000" pitchFamily="2" charset="0"/>
                <a:ea typeface="Roboto Medium" panose="02000000000000000000" pitchFamily="2" charset="0"/>
              </a:rPr>
              <a:t>lavere økonomisk vekst </a:t>
            </a:r>
            <a:r>
              <a:rPr lang="nb-NO" sz="1800" dirty="0"/>
              <a:t>enn viktige handels-partnere, </a:t>
            </a:r>
            <a:r>
              <a:rPr lang="nb-NO" sz="1800" dirty="0">
                <a:latin typeface="Roboto Medium" panose="02000000000000000000" pitchFamily="2" charset="0"/>
                <a:ea typeface="Roboto Medium" panose="02000000000000000000" pitchFamily="2" charset="0"/>
              </a:rPr>
              <a:t>klima-endringer</a:t>
            </a:r>
            <a:r>
              <a:rPr lang="nb-NO" sz="1800" dirty="0"/>
              <a:t> og </a:t>
            </a:r>
            <a:r>
              <a:rPr lang="nb-NO" sz="1800" dirty="0">
                <a:latin typeface="Roboto Medium" panose="02000000000000000000" pitchFamily="2" charset="0"/>
                <a:ea typeface="Roboto Medium" panose="02000000000000000000" pitchFamily="2" charset="0"/>
              </a:rPr>
              <a:t>geopolitisk uro</a:t>
            </a:r>
            <a:r>
              <a:rPr lang="nb-NO" sz="1800" dirty="0"/>
              <a:t> preger vår tid. </a:t>
            </a:r>
            <a:endParaRPr lang="en-US" sz="1800" dirty="0"/>
          </a:p>
        </p:txBody>
      </p:sp>
      <p:cxnSp>
        <p:nvCxnSpPr>
          <p:cNvPr id="45" name="Rett linje 44">
            <a:extLst>
              <a:ext uri="{FF2B5EF4-FFF2-40B4-BE49-F238E27FC236}">
                <a16:creationId xmlns:a16="http://schemas.microsoft.com/office/drawing/2014/main" id="{F8357158-DF29-C197-1836-7A24794EC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7788" y="5566016"/>
            <a:ext cx="2312784" cy="0"/>
          </a:xfrm>
          <a:prstGeom prst="line">
            <a:avLst/>
          </a:prstGeom>
          <a:ln w="12700"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>
            <a:extLst>
              <a:ext uri="{FF2B5EF4-FFF2-40B4-BE49-F238E27FC236}">
                <a16:creationId xmlns:a16="http://schemas.microsoft.com/office/drawing/2014/main" id="{CC8BC57C-1785-B66A-D948-E415A69A9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120572" y="5566016"/>
            <a:ext cx="0" cy="371133"/>
          </a:xfrm>
          <a:prstGeom prst="line">
            <a:avLst/>
          </a:prstGeom>
          <a:ln w="12700"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>
            <a:extLst>
              <a:ext uri="{FF2B5EF4-FFF2-40B4-BE49-F238E27FC236}">
                <a16:creationId xmlns:a16="http://schemas.microsoft.com/office/drawing/2014/main" id="{1A63DADC-7EC5-D77D-EB23-42D3811A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120572" y="5566016"/>
            <a:ext cx="371133" cy="371133"/>
          </a:xfrm>
          <a:prstGeom prst="line">
            <a:avLst/>
          </a:prstGeom>
          <a:ln w="12700"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>
            <a:extLst>
              <a:ext uri="{FF2B5EF4-FFF2-40B4-BE49-F238E27FC236}">
                <a16:creationId xmlns:a16="http://schemas.microsoft.com/office/drawing/2014/main" id="{2030B718-EBA5-0EB9-C3D9-C88C99EE4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91705" y="5566016"/>
            <a:ext cx="668591" cy="0"/>
          </a:xfrm>
          <a:prstGeom prst="line">
            <a:avLst/>
          </a:prstGeom>
          <a:ln w="12700"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tt linje 48">
            <a:extLst>
              <a:ext uri="{FF2B5EF4-FFF2-40B4-BE49-F238E27FC236}">
                <a16:creationId xmlns:a16="http://schemas.microsoft.com/office/drawing/2014/main" id="{91F0B3BF-CE26-8D9C-C10A-466B7B965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160296" y="3456091"/>
            <a:ext cx="0" cy="2109925"/>
          </a:xfrm>
          <a:prstGeom prst="line">
            <a:avLst/>
          </a:prstGeom>
          <a:ln w="12700"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Bilde 19" descr="Logo Innlandet fylkeskommune">
            <a:extLst>
              <a:ext uri="{FF2B5EF4-FFF2-40B4-BE49-F238E27FC236}">
                <a16:creationId xmlns:a16="http://schemas.microsoft.com/office/drawing/2014/main" id="{3C156016-EDB0-86E9-4D71-63B5F55AE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7426" y="6314779"/>
            <a:ext cx="1242826" cy="360000"/>
          </a:xfrm>
          <a:prstGeom prst="rect">
            <a:avLst/>
          </a:prstGeom>
        </p:spPr>
      </p:pic>
      <p:cxnSp>
        <p:nvCxnSpPr>
          <p:cNvPr id="63" name="Rett linje 62">
            <a:extLst>
              <a:ext uri="{FF2B5EF4-FFF2-40B4-BE49-F238E27FC236}">
                <a16:creationId xmlns:a16="http://schemas.microsoft.com/office/drawing/2014/main" id="{7BDFDD76-0522-ABFD-4879-8E1017869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12381" y="5566016"/>
            <a:ext cx="2371506" cy="0"/>
          </a:xfrm>
          <a:prstGeom prst="line">
            <a:avLst/>
          </a:prstGeom>
          <a:ln w="12700">
            <a:solidFill>
              <a:srgbClr val="592C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ett linje 63">
            <a:extLst>
              <a:ext uri="{FF2B5EF4-FFF2-40B4-BE49-F238E27FC236}">
                <a16:creationId xmlns:a16="http://schemas.microsoft.com/office/drawing/2014/main" id="{2D7EF6C4-1ACC-92F9-4762-CBD3168CE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883887" y="5566016"/>
            <a:ext cx="0" cy="371133"/>
          </a:xfrm>
          <a:prstGeom prst="line">
            <a:avLst/>
          </a:prstGeom>
          <a:ln w="12700">
            <a:solidFill>
              <a:srgbClr val="592C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tt linje 64">
            <a:extLst>
              <a:ext uri="{FF2B5EF4-FFF2-40B4-BE49-F238E27FC236}">
                <a16:creationId xmlns:a16="http://schemas.microsoft.com/office/drawing/2014/main" id="{AFC1069F-E970-E49E-845B-C9A304707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883887" y="5566016"/>
            <a:ext cx="371133" cy="371133"/>
          </a:xfrm>
          <a:prstGeom prst="line">
            <a:avLst/>
          </a:prstGeom>
          <a:ln w="12700">
            <a:solidFill>
              <a:srgbClr val="592C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ett linje 65">
            <a:extLst>
              <a:ext uri="{FF2B5EF4-FFF2-40B4-BE49-F238E27FC236}">
                <a16:creationId xmlns:a16="http://schemas.microsoft.com/office/drawing/2014/main" id="{29CA1395-C95A-99DB-8322-8EA526C44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55020" y="5566016"/>
            <a:ext cx="668591" cy="0"/>
          </a:xfrm>
          <a:prstGeom prst="line">
            <a:avLst/>
          </a:prstGeom>
          <a:ln w="12700">
            <a:solidFill>
              <a:srgbClr val="592C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ett linje 66">
            <a:extLst>
              <a:ext uri="{FF2B5EF4-FFF2-40B4-BE49-F238E27FC236}">
                <a16:creationId xmlns:a16="http://schemas.microsoft.com/office/drawing/2014/main" id="{4E11A767-38BD-109C-CDE9-3BD29B011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923611" y="3456091"/>
            <a:ext cx="0" cy="2109925"/>
          </a:xfrm>
          <a:prstGeom prst="line">
            <a:avLst/>
          </a:prstGeom>
          <a:ln w="12700">
            <a:solidFill>
              <a:srgbClr val="592C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tt linje 70">
            <a:extLst>
              <a:ext uri="{FF2B5EF4-FFF2-40B4-BE49-F238E27FC236}">
                <a16:creationId xmlns:a16="http://schemas.microsoft.com/office/drawing/2014/main" id="{94DACF9E-5696-19B2-4615-CBD2F01C6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75694" y="5566016"/>
            <a:ext cx="2371506" cy="0"/>
          </a:xfrm>
          <a:prstGeom prst="line">
            <a:avLst/>
          </a:prstGeom>
          <a:ln w="12700">
            <a:solidFill>
              <a:srgbClr val="009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tt linje 71">
            <a:extLst>
              <a:ext uri="{FF2B5EF4-FFF2-40B4-BE49-F238E27FC236}">
                <a16:creationId xmlns:a16="http://schemas.microsoft.com/office/drawing/2014/main" id="{EB56F625-5D98-61AB-BC5A-6BD02FC82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647200" y="5566016"/>
            <a:ext cx="0" cy="371133"/>
          </a:xfrm>
          <a:prstGeom prst="line">
            <a:avLst/>
          </a:prstGeom>
          <a:ln w="12700">
            <a:solidFill>
              <a:srgbClr val="009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ett linje 72">
            <a:extLst>
              <a:ext uri="{FF2B5EF4-FFF2-40B4-BE49-F238E27FC236}">
                <a16:creationId xmlns:a16="http://schemas.microsoft.com/office/drawing/2014/main" id="{7F81D37B-99DC-F510-A88F-07EAB32E5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647200" y="5566016"/>
            <a:ext cx="371133" cy="371133"/>
          </a:xfrm>
          <a:prstGeom prst="line">
            <a:avLst/>
          </a:prstGeom>
          <a:ln w="12700">
            <a:solidFill>
              <a:srgbClr val="009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Rett linje 73">
            <a:extLst>
              <a:ext uri="{FF2B5EF4-FFF2-40B4-BE49-F238E27FC236}">
                <a16:creationId xmlns:a16="http://schemas.microsoft.com/office/drawing/2014/main" id="{F30A98B0-F758-A5D9-5332-EF00464DC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18333" y="5566016"/>
            <a:ext cx="668591" cy="0"/>
          </a:xfrm>
          <a:prstGeom prst="line">
            <a:avLst/>
          </a:prstGeom>
          <a:ln w="12700">
            <a:solidFill>
              <a:srgbClr val="009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ett linje 74">
            <a:extLst>
              <a:ext uri="{FF2B5EF4-FFF2-40B4-BE49-F238E27FC236}">
                <a16:creationId xmlns:a16="http://schemas.microsoft.com/office/drawing/2014/main" id="{BA1AE223-13CD-625E-D899-20A27C5E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686924" y="3456091"/>
            <a:ext cx="0" cy="2109925"/>
          </a:xfrm>
          <a:prstGeom prst="line">
            <a:avLst/>
          </a:prstGeom>
          <a:ln w="12700">
            <a:solidFill>
              <a:srgbClr val="009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Grafikk 77">
            <a:extLst>
              <a:ext uri="{FF2B5EF4-FFF2-40B4-BE49-F238E27FC236}">
                <a16:creationId xmlns:a16="http://schemas.microsoft.com/office/drawing/2014/main" id="{E5DE1CC6-AEB2-56D4-B10F-127FA3884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900348" y="6120000"/>
            <a:ext cx="1291652" cy="747236"/>
          </a:xfrm>
          <a:prstGeom prst="rect">
            <a:avLst/>
          </a:prstGeom>
        </p:spPr>
      </p:pic>
      <p:pic>
        <p:nvPicPr>
          <p:cNvPr id="79" name="Bilde 78" descr="Et mikroskop">
            <a:extLst>
              <a:ext uri="{FF2B5EF4-FFF2-40B4-BE49-F238E27FC236}">
                <a16:creationId xmlns:a16="http://schemas.microsoft.com/office/drawing/2014/main" id="{BD62906F-E9C5-C900-ED90-8E307C8377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91" t="22615" r="683" b="16995"/>
          <a:stretch>
            <a:fillRect/>
          </a:stretch>
        </p:blipFill>
        <p:spPr>
          <a:xfrm>
            <a:off x="4512381" y="1821943"/>
            <a:ext cx="3411230" cy="1383698"/>
          </a:xfrm>
          <a:prstGeom prst="roundRect">
            <a:avLst>
              <a:gd name="adj" fmla="val 0"/>
            </a:avLst>
          </a:prstGeom>
        </p:spPr>
      </p:pic>
      <p:pic>
        <p:nvPicPr>
          <p:cNvPr id="80" name="Bilde 79" descr="Et lite barn som griper rundt fingeren til en voksen">
            <a:extLst>
              <a:ext uri="{FF2B5EF4-FFF2-40B4-BE49-F238E27FC236}">
                <a16:creationId xmlns:a16="http://schemas.microsoft.com/office/drawing/2014/main" id="{D591F036-4E65-E4C8-9BE7-9ABD1977246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1334" b="27822"/>
          <a:stretch>
            <a:fillRect/>
          </a:stretch>
        </p:blipFill>
        <p:spPr>
          <a:xfrm>
            <a:off x="749066" y="1821943"/>
            <a:ext cx="3411230" cy="1383698"/>
          </a:xfrm>
          <a:prstGeom prst="roundRect">
            <a:avLst>
              <a:gd name="adj" fmla="val 0"/>
            </a:avLst>
          </a:prstGeom>
        </p:spPr>
      </p:pic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2364E437-604D-A3AD-ABA6-086C4EED7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9066" y="1354103"/>
            <a:ext cx="1021459" cy="0"/>
          </a:xfrm>
          <a:prstGeom prst="line">
            <a:avLst/>
          </a:prstGeom>
          <a:ln w="12700"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tel 1">
            <a:extLst>
              <a:ext uri="{FF2B5EF4-FFF2-40B4-BE49-F238E27FC236}">
                <a16:creationId xmlns:a16="http://schemas.microsoft.com/office/drawing/2014/main" id="{86B1F90A-C541-BA6A-8EAE-8C7C7B144A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692" y="390213"/>
            <a:ext cx="7132320" cy="7538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574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Utfordringer</a:t>
            </a:r>
          </a:p>
        </p:txBody>
      </p:sp>
    </p:spTree>
    <p:extLst>
      <p:ext uri="{BB962C8B-B14F-4D97-AF65-F5344CB8AC3E}">
        <p14:creationId xmlns:p14="http://schemas.microsoft.com/office/powerpoint/2010/main" val="40415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9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3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8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0ADF3-129E-0CE0-7AEA-58553C280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Bilde av jorden på natten fra verdensrommet med fokus på Europa.">
            <a:extLst>
              <a:ext uri="{FF2B5EF4-FFF2-40B4-BE49-F238E27FC236}">
                <a16:creationId xmlns:a16="http://schemas.microsoft.com/office/drawing/2014/main" id="{545BDEEA-B371-75C7-CEFF-BA5ADA7F28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12" r="47792"/>
          <a:stretch>
            <a:fillRect/>
          </a:stretch>
        </p:blipFill>
        <p:spPr>
          <a:xfrm>
            <a:off x="0" y="0"/>
            <a:ext cx="3600000" cy="6857998"/>
          </a:xfrm>
          <a:prstGeom prst="rect">
            <a:avLst/>
          </a:prstGeom>
        </p:spPr>
      </p:pic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182F8D4F-9EDE-8B63-1723-3861A5A858BE}"/>
              </a:ext>
            </a:extLst>
          </p:cNvPr>
          <p:cNvSpPr txBox="1">
            <a:spLocks/>
          </p:cNvSpPr>
          <p:nvPr/>
        </p:nvSpPr>
        <p:spPr>
          <a:xfrm>
            <a:off x="4316095" y="2127102"/>
            <a:ext cx="7132320" cy="3580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b-NO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Innlandet fylkeskommunes internasjonale arbeid skal legge til rette for et sterkere og mer målrettet samarbeid med omverdenen gjennom å bygge bro mellom Innlandets ressurser, kompetanse og ambisjoner og de samarbeidsarenaer som finnes utenfor fylkets grenser. </a:t>
            </a:r>
          </a:p>
          <a:p>
            <a:pPr marL="0" indent="0">
              <a:buNone/>
            </a:pPr>
            <a:r>
              <a:rPr lang="nb-NO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Det Internasjonale arbeidet skal bidra til nå fylkeskommunens mål og fremme en bærekraftig utvikling. </a:t>
            </a:r>
          </a:p>
          <a:p>
            <a:pPr marL="0" lvl="0" indent="0">
              <a:buNone/>
            </a:pPr>
            <a:endParaRPr lang="nb-NO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lvl="0" indent="0">
              <a:buNone/>
            </a:pPr>
            <a:endParaRPr lang="nb-NO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lvl="0" indent="0">
              <a:buNone/>
            </a:pPr>
            <a:endParaRPr lang="nb-NO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lvl="0" indent="0">
              <a:buNone/>
            </a:pPr>
            <a:endParaRPr lang="nb-NO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lvl="0" indent="0">
              <a:buNone/>
            </a:pPr>
            <a:endParaRPr lang="nb-NO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8B3EDED0-D561-C961-44B2-930FB8B5B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00348" y="6120000"/>
            <a:ext cx="1291652" cy="747236"/>
          </a:xfrm>
          <a:prstGeom prst="rect">
            <a:avLst/>
          </a:prstGeom>
        </p:spPr>
      </p:pic>
      <p:pic>
        <p:nvPicPr>
          <p:cNvPr id="20" name="Bilde 19" descr="Logo Innlandet fylkeskommune">
            <a:extLst>
              <a:ext uri="{FF2B5EF4-FFF2-40B4-BE49-F238E27FC236}">
                <a16:creationId xmlns:a16="http://schemas.microsoft.com/office/drawing/2014/main" id="{94113EEB-535E-0A3D-D57C-B6BA05F94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7425" y="6314779"/>
            <a:ext cx="1242829" cy="360000"/>
          </a:xfrm>
          <a:prstGeom prst="rect">
            <a:avLst/>
          </a:prstGeom>
        </p:spPr>
      </p:pic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96B93A55-B384-C9B9-5FC5-1A266E9E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07535" y="5943646"/>
            <a:ext cx="6437401" cy="0"/>
          </a:xfrm>
          <a:prstGeom prst="line">
            <a:avLst/>
          </a:prstGeom>
          <a:ln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E62F6D41-D8FE-15D0-EDD1-D56C48F0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844936" y="5943646"/>
            <a:ext cx="0" cy="371133"/>
          </a:xfrm>
          <a:prstGeom prst="line">
            <a:avLst/>
          </a:prstGeom>
          <a:ln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A1D1745B-60D1-0AF6-56F0-444A8CA7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844936" y="5943646"/>
            <a:ext cx="371133" cy="371133"/>
          </a:xfrm>
          <a:prstGeom prst="line">
            <a:avLst/>
          </a:prstGeom>
          <a:ln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BF16F97F-1603-D096-2B34-9E5C104D3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216069" y="5943646"/>
            <a:ext cx="668591" cy="0"/>
          </a:xfrm>
          <a:prstGeom prst="line">
            <a:avLst/>
          </a:prstGeom>
          <a:ln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16B4B8D7-86D3-0F9C-F253-EE8F3BF5B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884660" y="2226543"/>
            <a:ext cx="0" cy="3717103"/>
          </a:xfrm>
          <a:prstGeom prst="line">
            <a:avLst/>
          </a:prstGeom>
          <a:ln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tel 1">
            <a:extLst>
              <a:ext uri="{FF2B5EF4-FFF2-40B4-BE49-F238E27FC236}">
                <a16:creationId xmlns:a16="http://schemas.microsoft.com/office/drawing/2014/main" id="{252D2DF5-9036-0C3B-05EC-E30E66CD06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16095" y="685722"/>
            <a:ext cx="7132320" cy="10541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574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Formål</a:t>
            </a: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F0568EC6-9089-F4A4-7079-C6CA3E42F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407535" y="1861604"/>
            <a:ext cx="1021459" cy="0"/>
          </a:xfrm>
          <a:prstGeom prst="line">
            <a:avLst/>
          </a:prstGeom>
          <a:ln w="12700"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CD7D1D9-1FDF-D4A4-B082-97A1B4F0C92A}"/>
              </a:ext>
            </a:extLst>
          </p:cNvPr>
          <p:cNvSpPr txBox="1"/>
          <p:nvPr/>
        </p:nvSpPr>
        <p:spPr>
          <a:xfrm rot="16200000">
            <a:off x="-1430565" y="3941044"/>
            <a:ext cx="3549883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Foto: NicoElNino / Adobe stock</a:t>
            </a:r>
          </a:p>
        </p:txBody>
      </p:sp>
    </p:spTree>
    <p:extLst>
      <p:ext uri="{BB962C8B-B14F-4D97-AF65-F5344CB8AC3E}">
        <p14:creationId xmlns:p14="http://schemas.microsoft.com/office/powerpoint/2010/main" val="344146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DFD7A-9FCD-0A23-31F2-379B61047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Bilde 19" descr="Logo Innlandet fylkeskommune">
            <a:extLst>
              <a:ext uri="{FF2B5EF4-FFF2-40B4-BE49-F238E27FC236}">
                <a16:creationId xmlns:a16="http://schemas.microsoft.com/office/drawing/2014/main" id="{8C9B09F3-F759-1465-6828-801A85D14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7426" y="6314779"/>
            <a:ext cx="1242826" cy="360000"/>
          </a:xfrm>
          <a:prstGeom prst="rect">
            <a:avLst/>
          </a:prstGeom>
        </p:spPr>
      </p:pic>
      <p:pic>
        <p:nvPicPr>
          <p:cNvPr id="78" name="Grafikk 77">
            <a:extLst>
              <a:ext uri="{FF2B5EF4-FFF2-40B4-BE49-F238E27FC236}">
                <a16:creationId xmlns:a16="http://schemas.microsoft.com/office/drawing/2014/main" id="{A0B69598-B37D-6B89-A41F-B3A70E91F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900348" y="6120000"/>
            <a:ext cx="1291652" cy="747236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BFAD56A0-C905-0144-C7BC-01B129DE20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0196" y="2231755"/>
            <a:ext cx="10663604" cy="3224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9600" dirty="0"/>
              <a:t>		    </a:t>
            </a:r>
            <a:r>
              <a:rPr lang="nb-NO" sz="12000" dirty="0"/>
              <a:t>G</a:t>
            </a:r>
            <a:r>
              <a:rPr lang="nb-NO" sz="9600" dirty="0"/>
              <a:t>		 </a:t>
            </a:r>
            <a:r>
              <a:rPr lang="nb-NO" sz="10000" dirty="0"/>
              <a:t>K</a:t>
            </a:r>
            <a:r>
              <a:rPr lang="nb-NO" sz="9600" dirty="0"/>
              <a:t> </a:t>
            </a: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05BA19AB-31DB-D2FD-FAD6-4E5DD686111F}"/>
              </a:ext>
            </a:extLst>
          </p:cNvPr>
          <p:cNvCxnSpPr>
            <a:cxnSpLocks/>
          </p:cNvCxnSpPr>
          <p:nvPr/>
        </p:nvCxnSpPr>
        <p:spPr>
          <a:xfrm flipH="1">
            <a:off x="5378818" y="3175404"/>
            <a:ext cx="643180" cy="42403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7E649A42-B2BA-3987-C9C7-A3DA225DEA8F}"/>
              </a:ext>
            </a:extLst>
          </p:cNvPr>
          <p:cNvCxnSpPr>
            <a:cxnSpLocks/>
          </p:cNvCxnSpPr>
          <p:nvPr/>
        </p:nvCxnSpPr>
        <p:spPr>
          <a:xfrm flipH="1" flipV="1">
            <a:off x="5405940" y="2801277"/>
            <a:ext cx="616058" cy="37412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33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C7AB50-DF2D-5BC0-609D-05A434182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EU/EØS: Norges viktigste eksportmarked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8078CB8-EC23-61D2-08D3-0D6DBDD8B25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b="1" dirty="0"/>
              <a:t>EU/EØS viktigst for distriktene</a:t>
            </a:r>
          </a:p>
          <a:p>
            <a:r>
              <a:rPr lang="nb-NO" sz="1400" dirty="0"/>
              <a:t>Eksport til EU/EØS er markant høyere for distriktskommuner. EU/EØS som marked er viktigere for arbeidsplasser i  distrikts-kommuner enn i sentrale kommuner.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936CEDE-F8E8-EB0D-8DD8-61DC98D1F24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b="1" dirty="0"/>
              <a:t>Høyere befolkningsvekst</a:t>
            </a:r>
          </a:p>
          <a:p>
            <a:r>
              <a:rPr lang="nb-NO" sz="1400" dirty="0"/>
              <a:t>Kommuner som eksporterer mer, har høyere befolkningsvekst enn sammenlignbare kommuner med lav eksportintensitet.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2621669-CC46-D996-3E00-0A3EA516321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221413" y="5070475"/>
            <a:ext cx="5459412" cy="1281113"/>
          </a:xfrm>
        </p:spPr>
        <p:txBody>
          <a:bodyPr>
            <a:normAutofit fontScale="77500" lnSpcReduction="20000"/>
          </a:bodyPr>
          <a:lstStyle/>
          <a:p>
            <a:r>
              <a:rPr lang="nb-NO" b="1" dirty="0"/>
              <a:t>EU/EØS viktig for hjørnesteinsbedrifter</a:t>
            </a:r>
          </a:p>
          <a:p>
            <a:r>
              <a:rPr lang="nb-NO" sz="1400" dirty="0"/>
              <a:t>Markedsadgang gjennom EØS-avtalen til det indre marked er avgjørende for at hjørnesteinsbedrifter kan eksportere effektivt og smidig. 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C7033D9-CA84-6382-3DBC-FAC2689BFF6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b="1" dirty="0"/>
              <a:t>Norges største eksportmarked</a:t>
            </a:r>
          </a:p>
          <a:p>
            <a:r>
              <a:rPr lang="nb-NO" sz="1400" dirty="0"/>
              <a:t>2/3 av norsk eksport går til EU/EØS, 1600 mrd. NOK i 2023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8A8DE802-66E0-72B2-AB89-C538A051396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b="1" dirty="0"/>
              <a:t>Kraftintensiv industri eksporterer mest</a:t>
            </a:r>
          </a:p>
          <a:p>
            <a:r>
              <a:rPr lang="nb-NO" sz="1400" dirty="0"/>
              <a:t>Kraftintensiv industri eksporterer mest med 133 mrd. NOK i 2023. Samtidig er krafteksport svært avhengig av EU/EØS som marked. 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003AB904-10D0-10ED-B367-2148F6DC9C5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b="1" dirty="0"/>
              <a:t>410 000 årsverk i eksport til EU/EØS</a:t>
            </a:r>
            <a:endParaRPr lang="nb-NO" sz="1400" dirty="0"/>
          </a:p>
          <a:p>
            <a:r>
              <a:rPr lang="nb-NO" sz="1400" dirty="0"/>
              <a:t>Eksport til EU/EØS understøtter 410 000 årsverk. Hvert sjuende årsverk knyttet til eksport til EU/EØS. </a:t>
            </a:r>
          </a:p>
        </p:txBody>
      </p:sp>
      <p:pic>
        <p:nvPicPr>
          <p:cNvPr id="16" name="Grafikk 15" descr="Jordbruk kontur">
            <a:extLst>
              <a:ext uri="{FF2B5EF4-FFF2-40B4-BE49-F238E27FC236}">
                <a16:creationId xmlns:a16="http://schemas.microsoft.com/office/drawing/2014/main" id="{642365FB-A2A7-BE05-6939-773B3C09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1942" y="2208076"/>
            <a:ext cx="914400" cy="914400"/>
          </a:xfrm>
          <a:prstGeom prst="rect">
            <a:avLst/>
          </a:prstGeom>
        </p:spPr>
      </p:pic>
      <p:pic>
        <p:nvPicPr>
          <p:cNvPr id="26" name="Grafikk 25" descr="Fabrikk kontur">
            <a:extLst>
              <a:ext uri="{FF2B5EF4-FFF2-40B4-BE49-F238E27FC236}">
                <a16:creationId xmlns:a16="http://schemas.microsoft.com/office/drawing/2014/main" id="{24278970-2FD1-850B-52FD-9775922F0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6138" y="3648582"/>
            <a:ext cx="914400" cy="914400"/>
          </a:xfrm>
          <a:prstGeom prst="rect">
            <a:avLst/>
          </a:prstGeom>
        </p:spPr>
      </p:pic>
      <p:pic>
        <p:nvPicPr>
          <p:cNvPr id="28" name="Grafikk 27" descr="Electrician kvinne kontur">
            <a:extLst>
              <a:ext uri="{FF2B5EF4-FFF2-40B4-BE49-F238E27FC236}">
                <a16:creationId xmlns:a16="http://schemas.microsoft.com/office/drawing/2014/main" id="{FBDDAFFA-28E1-07AF-4856-B88307AA3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921" y="5265349"/>
            <a:ext cx="914400" cy="914400"/>
          </a:xfrm>
          <a:prstGeom prst="rect">
            <a:avLst/>
          </a:prstGeom>
        </p:spPr>
      </p:pic>
      <p:pic>
        <p:nvPicPr>
          <p:cNvPr id="30" name="Grafikk 29" descr="Europa med heldekkende fyll">
            <a:extLst>
              <a:ext uri="{FF2B5EF4-FFF2-40B4-BE49-F238E27FC236}">
                <a16:creationId xmlns:a16="http://schemas.microsoft.com/office/drawing/2014/main" id="{BBCFF608-DA52-CB1B-3EE3-391D96295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2112" y="2208076"/>
            <a:ext cx="914400" cy="914400"/>
          </a:xfrm>
          <a:prstGeom prst="rect">
            <a:avLst/>
          </a:prstGeom>
        </p:spPr>
      </p:pic>
      <p:pic>
        <p:nvPicPr>
          <p:cNvPr id="32" name="Grafikk 31" descr="Familie med to barn kontur">
            <a:extLst>
              <a:ext uri="{FF2B5EF4-FFF2-40B4-BE49-F238E27FC236}">
                <a16:creationId xmlns:a16="http://schemas.microsoft.com/office/drawing/2014/main" id="{85847C5D-778F-F10C-C6CF-79C02DD2B8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91942" y="3733006"/>
            <a:ext cx="914400" cy="914400"/>
          </a:xfrm>
          <a:prstGeom prst="rect">
            <a:avLst/>
          </a:prstGeom>
        </p:spPr>
      </p:pic>
      <p:pic>
        <p:nvPicPr>
          <p:cNvPr id="34" name="Grafikk 33" descr="Blokkjede kontur">
            <a:extLst>
              <a:ext uri="{FF2B5EF4-FFF2-40B4-BE49-F238E27FC236}">
                <a16:creationId xmlns:a16="http://schemas.microsoft.com/office/drawing/2014/main" id="{9B724918-9B22-D51F-1200-5670240ED5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91942" y="5253831"/>
            <a:ext cx="914400" cy="914400"/>
          </a:xfrm>
          <a:prstGeom prst="rect">
            <a:avLst/>
          </a:prstGeom>
        </p:spPr>
      </p:pic>
      <p:sp>
        <p:nvSpPr>
          <p:cNvPr id="35" name="TekstSylinder 34">
            <a:extLst>
              <a:ext uri="{FF2B5EF4-FFF2-40B4-BE49-F238E27FC236}">
                <a16:creationId xmlns:a16="http://schemas.microsoft.com/office/drawing/2014/main" id="{8039BCF4-B674-CA2B-01D3-003430B101B4}"/>
              </a:ext>
            </a:extLst>
          </p:cNvPr>
          <p:cNvSpPr txBox="1"/>
          <p:nvPr/>
        </p:nvSpPr>
        <p:spPr>
          <a:xfrm>
            <a:off x="8418443" y="6591300"/>
            <a:ext cx="3657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novation Norway"/>
                <a:ea typeface="+mn-ea"/>
                <a:cs typeface="+mn-cs"/>
              </a:rPr>
              <a:t>Kilde: </a:t>
            </a:r>
            <a:r>
              <a:rPr kumimoji="0" lang="nb-NO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novation Norway"/>
                <a:ea typeface="+mn-ea"/>
                <a:cs typeface="+mn-cs"/>
                <a:hlinkClick r:id="rId15"/>
              </a:rPr>
              <a:t>EØS-avtalens betydning for norsk eksport - Menon </a:t>
            </a:r>
            <a:r>
              <a:rPr kumimoji="0" lang="nb-NO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novation Norway"/>
                <a:ea typeface="+mn-ea"/>
                <a:cs typeface="+mn-cs"/>
                <a:hlinkClick r:id="rId15"/>
              </a:rPr>
              <a:t>Economics</a:t>
            </a:r>
            <a:endParaRPr kumimoji="0" lang="nb-NO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novation Norway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C23D65A-4107-A824-B98D-AB511F146D60}"/>
              </a:ext>
            </a:extLst>
          </p:cNvPr>
          <p:cNvSpPr/>
          <p:nvPr/>
        </p:nvSpPr>
        <p:spPr>
          <a:xfrm>
            <a:off x="6221413" y="1881051"/>
            <a:ext cx="5854630" cy="16122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novation Nor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519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E5AA7-49C7-05EE-3FE7-44ED125ED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de 31" descr="Bilde av jorden på natten fra verdensrommet med fokus på Europa.">
            <a:extLst>
              <a:ext uri="{FF2B5EF4-FFF2-40B4-BE49-F238E27FC236}">
                <a16:creationId xmlns:a16="http://schemas.microsoft.com/office/drawing/2014/main" id="{66E7713B-C6C9-CCDC-B10F-FAD9F494C6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02" r="48508"/>
          <a:stretch>
            <a:fillRect/>
          </a:stretch>
        </p:blipFill>
        <p:spPr>
          <a:xfrm>
            <a:off x="0" y="0"/>
            <a:ext cx="1799167" cy="685799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10385B6-23CD-7416-C762-76A85FD373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20595" y="399488"/>
            <a:ext cx="7132320" cy="654611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Innsatsområder </a:t>
            </a:r>
            <a:r>
              <a:rPr lang="nb-NO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FF6752DA-229C-5782-C146-62266DA6A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00348" y="6120000"/>
            <a:ext cx="1291652" cy="747236"/>
          </a:xfrm>
          <a:prstGeom prst="rect">
            <a:avLst/>
          </a:prstGeom>
        </p:spPr>
      </p:pic>
      <p:pic>
        <p:nvPicPr>
          <p:cNvPr id="20" name="Bilde 19" descr="Logo Innlandet fylkeskommune">
            <a:extLst>
              <a:ext uri="{FF2B5EF4-FFF2-40B4-BE49-F238E27FC236}">
                <a16:creationId xmlns:a16="http://schemas.microsoft.com/office/drawing/2014/main" id="{F16F9AF3-864C-6C18-C296-073431393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7425" y="6314779"/>
            <a:ext cx="1242829" cy="3600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F33773D-CCBB-7889-7723-6F1F001BB232}"/>
              </a:ext>
            </a:extLst>
          </p:cNvPr>
          <p:cNvSpPr txBox="1"/>
          <p:nvPr/>
        </p:nvSpPr>
        <p:spPr>
          <a:xfrm>
            <a:off x="2842368" y="2650995"/>
            <a:ext cx="3831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nb-NO" sz="2400" dirty="0"/>
              <a:t>Innflytelse gjennom </a:t>
            </a:r>
            <a:br>
              <a:rPr lang="nb-NO" sz="2400" dirty="0"/>
            </a:br>
            <a:r>
              <a:rPr lang="nb-NO" sz="2400" dirty="0"/>
              <a:t>medvirkning og påvirkning 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2E36A08A-8453-DAA6-039C-78D7D6E13FFB}"/>
              </a:ext>
            </a:extLst>
          </p:cNvPr>
          <p:cNvSpPr txBox="1">
            <a:spLocks/>
          </p:cNvSpPr>
          <p:nvPr/>
        </p:nvSpPr>
        <p:spPr>
          <a:xfrm>
            <a:off x="2220595" y="2529600"/>
            <a:ext cx="466624" cy="798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b-NO" sz="6500" dirty="0">
                <a:ln w="12700">
                  <a:solidFill>
                    <a:srgbClr val="0055B8"/>
                  </a:solidFill>
                </a:ln>
                <a:noFill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C3B5DB1D-3783-403C-88BB-AE154BF05C3B}"/>
              </a:ext>
            </a:extLst>
          </p:cNvPr>
          <p:cNvSpPr txBox="1">
            <a:spLocks/>
          </p:cNvSpPr>
          <p:nvPr/>
        </p:nvSpPr>
        <p:spPr>
          <a:xfrm>
            <a:off x="2220595" y="1434119"/>
            <a:ext cx="7612280" cy="1389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b-NO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Arbeidet med de tre innsats-områdene skal profilere Innlandet og styrke fylkeskommunens omdømme som en aktiv og pålitelig partner i Europa og internasjonalt. 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67C4E8F5-EFFC-B06A-3E7A-264B46FAA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16753" y="1149350"/>
            <a:ext cx="1021459" cy="0"/>
          </a:xfrm>
          <a:prstGeom prst="line">
            <a:avLst/>
          </a:prstGeom>
          <a:ln w="12700"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ECEB1A45-27EB-0E8F-7E96-055CE20054EE}"/>
              </a:ext>
            </a:extLst>
          </p:cNvPr>
          <p:cNvSpPr txBox="1"/>
          <p:nvPr/>
        </p:nvSpPr>
        <p:spPr>
          <a:xfrm>
            <a:off x="2844734" y="3919026"/>
            <a:ext cx="3831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nb-NO" sz="2400" dirty="0"/>
              <a:t>Gjennomføringskraft</a:t>
            </a:r>
            <a:br>
              <a:rPr lang="nb-NO" sz="2400" dirty="0"/>
            </a:br>
            <a:r>
              <a:rPr lang="nb-NO" sz="2400" dirty="0"/>
              <a:t>gjennom samarbeid</a:t>
            </a:r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5161BF44-DB29-E41C-E3A9-CF098CB48AC5}"/>
              </a:ext>
            </a:extLst>
          </p:cNvPr>
          <p:cNvSpPr txBox="1">
            <a:spLocks/>
          </p:cNvSpPr>
          <p:nvPr/>
        </p:nvSpPr>
        <p:spPr>
          <a:xfrm>
            <a:off x="2222961" y="3797631"/>
            <a:ext cx="466624" cy="798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b-NO" sz="6500" dirty="0">
                <a:ln w="12700">
                  <a:solidFill>
                    <a:srgbClr val="592C82"/>
                  </a:solidFill>
                </a:ln>
                <a:noFill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615CC113-84D4-4DB3-9CA0-DE1447E43D51}"/>
              </a:ext>
            </a:extLst>
          </p:cNvPr>
          <p:cNvSpPr txBox="1"/>
          <p:nvPr/>
        </p:nvSpPr>
        <p:spPr>
          <a:xfrm>
            <a:off x="2842368" y="5148028"/>
            <a:ext cx="3831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nb-NO" sz="2400" dirty="0"/>
              <a:t>Kompetanseheving for</a:t>
            </a:r>
            <a:br>
              <a:rPr lang="nb-NO" sz="2400" dirty="0"/>
            </a:br>
            <a:r>
              <a:rPr lang="nb-NO" sz="2400" dirty="0"/>
              <a:t>å løfte og inspirere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B8CD2922-9820-4BFE-348D-82450B5E3C7F}"/>
              </a:ext>
            </a:extLst>
          </p:cNvPr>
          <p:cNvSpPr txBox="1">
            <a:spLocks/>
          </p:cNvSpPr>
          <p:nvPr/>
        </p:nvSpPr>
        <p:spPr>
          <a:xfrm>
            <a:off x="2220595" y="5026633"/>
            <a:ext cx="466624" cy="798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b-NO" sz="6500" dirty="0">
                <a:ln w="12700">
                  <a:solidFill>
                    <a:srgbClr val="009C4D"/>
                  </a:solidFill>
                </a:ln>
                <a:noFill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C3F47177-860B-0602-205B-70E3D65AAA15}"/>
              </a:ext>
            </a:extLst>
          </p:cNvPr>
          <p:cNvSpPr txBox="1"/>
          <p:nvPr/>
        </p:nvSpPr>
        <p:spPr>
          <a:xfrm rot="16200000">
            <a:off x="-1430565" y="3941044"/>
            <a:ext cx="3549883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Foto: NicoElNino / Adobe stock</a:t>
            </a:r>
          </a:p>
        </p:txBody>
      </p:sp>
      <p:grpSp>
        <p:nvGrpSpPr>
          <p:cNvPr id="47" name="Gruppe 46">
            <a:extLst>
              <a:ext uri="{FF2B5EF4-FFF2-40B4-BE49-F238E27FC236}">
                <a16:creationId xmlns:a16="http://schemas.microsoft.com/office/drawing/2014/main" id="{533E5C21-1C9A-A781-F08B-58895BB3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16753" y="2650995"/>
            <a:ext cx="4450889" cy="1200400"/>
            <a:chOff x="2316753" y="1453328"/>
            <a:chExt cx="4450889" cy="1200400"/>
          </a:xfrm>
        </p:grpSpPr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E2CA52CE-B354-6AE6-1CC2-AECA46D79C39}"/>
                </a:ext>
              </a:extLst>
            </p:cNvPr>
            <p:cNvCxnSpPr>
              <a:cxnSpLocks/>
            </p:cNvCxnSpPr>
            <p:nvPr/>
          </p:nvCxnSpPr>
          <p:spPr>
            <a:xfrm>
              <a:off x="2316753" y="2432805"/>
              <a:ext cx="3831975" cy="0"/>
            </a:xfrm>
            <a:prstGeom prst="line">
              <a:avLst/>
            </a:prstGeom>
            <a:ln>
              <a:solidFill>
                <a:srgbClr val="0055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tt linje 39">
              <a:extLst>
                <a:ext uri="{FF2B5EF4-FFF2-40B4-BE49-F238E27FC236}">
                  <a16:creationId xmlns:a16="http://schemas.microsoft.com/office/drawing/2014/main" id="{B05A2412-8139-44A5-87D6-0B345AB30BD2}"/>
                </a:ext>
              </a:extLst>
            </p:cNvPr>
            <p:cNvCxnSpPr/>
            <p:nvPr/>
          </p:nvCxnSpPr>
          <p:spPr>
            <a:xfrm>
              <a:off x="6148728" y="2432805"/>
              <a:ext cx="0" cy="220923"/>
            </a:xfrm>
            <a:prstGeom prst="line">
              <a:avLst/>
            </a:prstGeom>
            <a:ln>
              <a:solidFill>
                <a:srgbClr val="0055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tt linje 40">
              <a:extLst>
                <a:ext uri="{FF2B5EF4-FFF2-40B4-BE49-F238E27FC236}">
                  <a16:creationId xmlns:a16="http://schemas.microsoft.com/office/drawing/2014/main" id="{82A66787-E06B-060C-E301-FF36A34719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8728" y="2432805"/>
              <a:ext cx="220923" cy="220923"/>
            </a:xfrm>
            <a:prstGeom prst="line">
              <a:avLst/>
            </a:prstGeom>
            <a:ln>
              <a:solidFill>
                <a:srgbClr val="0055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tt linje 41">
              <a:extLst>
                <a:ext uri="{FF2B5EF4-FFF2-40B4-BE49-F238E27FC236}">
                  <a16:creationId xmlns:a16="http://schemas.microsoft.com/office/drawing/2014/main" id="{AED93CBB-68F1-67B3-F03E-0C568080FDF1}"/>
                </a:ext>
              </a:extLst>
            </p:cNvPr>
            <p:cNvCxnSpPr>
              <a:cxnSpLocks/>
            </p:cNvCxnSpPr>
            <p:nvPr/>
          </p:nvCxnSpPr>
          <p:spPr>
            <a:xfrm>
              <a:off x="6369652" y="2432805"/>
              <a:ext cx="397990" cy="0"/>
            </a:xfrm>
            <a:prstGeom prst="line">
              <a:avLst/>
            </a:prstGeom>
            <a:ln>
              <a:solidFill>
                <a:srgbClr val="0055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ett linje 42">
              <a:extLst>
                <a:ext uri="{FF2B5EF4-FFF2-40B4-BE49-F238E27FC236}">
                  <a16:creationId xmlns:a16="http://schemas.microsoft.com/office/drawing/2014/main" id="{53C79254-4329-3B4D-D171-9F36A90CD7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7642" y="1453328"/>
              <a:ext cx="0" cy="979477"/>
            </a:xfrm>
            <a:prstGeom prst="line">
              <a:avLst/>
            </a:prstGeom>
            <a:ln>
              <a:solidFill>
                <a:srgbClr val="0055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pe 47">
            <a:extLst>
              <a:ext uri="{FF2B5EF4-FFF2-40B4-BE49-F238E27FC236}">
                <a16:creationId xmlns:a16="http://schemas.microsoft.com/office/drawing/2014/main" id="{15E87DDE-4DA5-A534-E669-7ED1216F1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2319119" y="3879997"/>
            <a:ext cx="4450889" cy="1200400"/>
            <a:chOff x="2316753" y="1453328"/>
            <a:chExt cx="4450889" cy="1200400"/>
          </a:xfrm>
        </p:grpSpPr>
        <p:cxnSp>
          <p:nvCxnSpPr>
            <p:cNvPr id="49" name="Rett linje 48">
              <a:extLst>
                <a:ext uri="{FF2B5EF4-FFF2-40B4-BE49-F238E27FC236}">
                  <a16:creationId xmlns:a16="http://schemas.microsoft.com/office/drawing/2014/main" id="{11F3434D-36F2-4616-9217-1CFB1ECDF9F1}"/>
                </a:ext>
              </a:extLst>
            </p:cNvPr>
            <p:cNvCxnSpPr>
              <a:cxnSpLocks/>
            </p:cNvCxnSpPr>
            <p:nvPr/>
          </p:nvCxnSpPr>
          <p:spPr>
            <a:xfrm>
              <a:off x="2316753" y="2432805"/>
              <a:ext cx="3831975" cy="0"/>
            </a:xfrm>
            <a:prstGeom prst="line">
              <a:avLst/>
            </a:prstGeom>
            <a:ln>
              <a:solidFill>
                <a:srgbClr val="592C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A377EE12-7E71-2EFD-25C2-4348F591D838}"/>
                </a:ext>
              </a:extLst>
            </p:cNvPr>
            <p:cNvCxnSpPr/>
            <p:nvPr/>
          </p:nvCxnSpPr>
          <p:spPr>
            <a:xfrm>
              <a:off x="6148728" y="2432805"/>
              <a:ext cx="0" cy="220923"/>
            </a:xfrm>
            <a:prstGeom prst="line">
              <a:avLst/>
            </a:prstGeom>
            <a:ln>
              <a:solidFill>
                <a:srgbClr val="592C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5E5E425E-7139-5C66-BDE8-2C1F262C2A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8728" y="2432805"/>
              <a:ext cx="220923" cy="220923"/>
            </a:xfrm>
            <a:prstGeom prst="line">
              <a:avLst/>
            </a:prstGeom>
            <a:ln>
              <a:solidFill>
                <a:srgbClr val="592C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E5D03F77-5E3E-38B8-4D29-71B83D853381}"/>
                </a:ext>
              </a:extLst>
            </p:cNvPr>
            <p:cNvCxnSpPr>
              <a:cxnSpLocks/>
            </p:cNvCxnSpPr>
            <p:nvPr/>
          </p:nvCxnSpPr>
          <p:spPr>
            <a:xfrm>
              <a:off x="6369652" y="2432805"/>
              <a:ext cx="397990" cy="0"/>
            </a:xfrm>
            <a:prstGeom prst="line">
              <a:avLst/>
            </a:prstGeom>
            <a:ln>
              <a:solidFill>
                <a:srgbClr val="592C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C2409044-AF29-53C1-5BF0-E80C6AE17F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6753" y="1453328"/>
              <a:ext cx="0" cy="979477"/>
            </a:xfrm>
            <a:prstGeom prst="line">
              <a:avLst/>
            </a:prstGeom>
            <a:ln>
              <a:solidFill>
                <a:srgbClr val="592C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478A9836-4B6D-A468-667A-69E03ED26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16753" y="5080397"/>
            <a:ext cx="4450889" cy="1200400"/>
            <a:chOff x="2316753" y="1453328"/>
            <a:chExt cx="4450889" cy="1200400"/>
          </a:xfrm>
        </p:grpSpPr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C5A71C55-1D29-4205-0D20-CA0E627066AC}"/>
                </a:ext>
              </a:extLst>
            </p:cNvPr>
            <p:cNvCxnSpPr>
              <a:cxnSpLocks/>
            </p:cNvCxnSpPr>
            <p:nvPr/>
          </p:nvCxnSpPr>
          <p:spPr>
            <a:xfrm>
              <a:off x="2316753" y="2432805"/>
              <a:ext cx="3831975" cy="0"/>
            </a:xfrm>
            <a:prstGeom prst="line">
              <a:avLst/>
            </a:prstGeom>
            <a:ln>
              <a:solidFill>
                <a:srgbClr val="009C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2CE84A78-7991-AC68-145D-AE808B41A01C}"/>
                </a:ext>
              </a:extLst>
            </p:cNvPr>
            <p:cNvCxnSpPr/>
            <p:nvPr/>
          </p:nvCxnSpPr>
          <p:spPr>
            <a:xfrm>
              <a:off x="6148728" y="2432805"/>
              <a:ext cx="0" cy="220923"/>
            </a:xfrm>
            <a:prstGeom prst="line">
              <a:avLst/>
            </a:prstGeom>
            <a:ln>
              <a:solidFill>
                <a:srgbClr val="009C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F2841988-607B-211B-BF8E-96D145ADB1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8728" y="2432805"/>
              <a:ext cx="220923" cy="220923"/>
            </a:xfrm>
            <a:prstGeom prst="line">
              <a:avLst/>
            </a:prstGeom>
            <a:ln>
              <a:solidFill>
                <a:srgbClr val="009C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3829D52C-3E03-C5CE-B681-992A2AA6C7A2}"/>
                </a:ext>
              </a:extLst>
            </p:cNvPr>
            <p:cNvCxnSpPr>
              <a:cxnSpLocks/>
            </p:cNvCxnSpPr>
            <p:nvPr/>
          </p:nvCxnSpPr>
          <p:spPr>
            <a:xfrm>
              <a:off x="6369652" y="2432805"/>
              <a:ext cx="397990" cy="0"/>
            </a:xfrm>
            <a:prstGeom prst="line">
              <a:avLst/>
            </a:prstGeom>
            <a:ln>
              <a:solidFill>
                <a:srgbClr val="009C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9AFCCF1E-8DF8-0B9D-61D2-E5D8C786AB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7642" y="1453328"/>
              <a:ext cx="0" cy="979477"/>
            </a:xfrm>
            <a:prstGeom prst="line">
              <a:avLst/>
            </a:prstGeom>
            <a:ln>
              <a:solidFill>
                <a:srgbClr val="009C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1051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11C72-6C22-3D65-C6C9-2E0554108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de 31" descr="Bilde av jorden på natten fra verdensrommet med fokus på Europa.">
            <a:extLst>
              <a:ext uri="{FF2B5EF4-FFF2-40B4-BE49-F238E27FC236}">
                <a16:creationId xmlns:a16="http://schemas.microsoft.com/office/drawing/2014/main" id="{BFB95B2F-25F5-EA4C-40E0-DF79F5D4DD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02" r="48508"/>
          <a:stretch>
            <a:fillRect/>
          </a:stretch>
        </p:blipFill>
        <p:spPr>
          <a:xfrm>
            <a:off x="0" y="0"/>
            <a:ext cx="1799167" cy="685799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A1641CC-E590-037B-F051-83D0A725C9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20595" y="399488"/>
            <a:ext cx="7132320" cy="654611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Innsatsområder </a:t>
            </a:r>
            <a:r>
              <a:rPr lang="nb-NO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BB356F9E-398E-39AA-2692-FF4B53F3F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00348" y="6120000"/>
            <a:ext cx="1291652" cy="747236"/>
          </a:xfrm>
          <a:prstGeom prst="rect">
            <a:avLst/>
          </a:prstGeom>
        </p:spPr>
      </p:pic>
      <p:pic>
        <p:nvPicPr>
          <p:cNvPr id="20" name="Bilde 19" descr="Logo Innlandet fylkeskommune">
            <a:extLst>
              <a:ext uri="{FF2B5EF4-FFF2-40B4-BE49-F238E27FC236}">
                <a16:creationId xmlns:a16="http://schemas.microsoft.com/office/drawing/2014/main" id="{F590A26C-D300-12FD-F80F-A5837156E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7425" y="6314779"/>
            <a:ext cx="1242829" cy="3600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B15CBA4-1BA1-468D-E0F5-8F1F223EFBDF}"/>
              </a:ext>
            </a:extLst>
          </p:cNvPr>
          <p:cNvSpPr txBox="1"/>
          <p:nvPr/>
        </p:nvSpPr>
        <p:spPr>
          <a:xfrm>
            <a:off x="2842367" y="1327816"/>
            <a:ext cx="65979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nb-NO" sz="2000" dirty="0"/>
              <a:t>Innflytelse gjennom medvirkning og påvirkning 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92DDCB97-28E3-F4DF-C72B-3D759A9C5799}"/>
              </a:ext>
            </a:extLst>
          </p:cNvPr>
          <p:cNvSpPr txBox="1">
            <a:spLocks/>
          </p:cNvSpPr>
          <p:nvPr/>
        </p:nvSpPr>
        <p:spPr>
          <a:xfrm>
            <a:off x="2220595" y="1206421"/>
            <a:ext cx="466624" cy="798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b-NO" sz="6500" dirty="0">
                <a:ln w="12700">
                  <a:solidFill>
                    <a:srgbClr val="0055B8"/>
                  </a:solidFill>
                </a:ln>
                <a:noFill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BAFFAD31-F045-CF84-B8CC-0732BA89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16753" y="1149350"/>
            <a:ext cx="1021459" cy="0"/>
          </a:xfrm>
          <a:prstGeom prst="line">
            <a:avLst/>
          </a:prstGeom>
          <a:ln w="12700">
            <a:solidFill>
              <a:srgbClr val="0055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DD592AF8-5E38-5815-C014-DAA7D2FB90B2}"/>
              </a:ext>
            </a:extLst>
          </p:cNvPr>
          <p:cNvSpPr txBox="1"/>
          <p:nvPr/>
        </p:nvSpPr>
        <p:spPr>
          <a:xfrm rot="16200000">
            <a:off x="-1430565" y="3941044"/>
            <a:ext cx="3549883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Foto: NicoElNino / Adobe stock</a:t>
            </a:r>
          </a:p>
        </p:txBody>
      </p:sp>
      <p:grpSp>
        <p:nvGrpSpPr>
          <p:cNvPr id="47" name="Gruppe 46">
            <a:extLst>
              <a:ext uri="{FF2B5EF4-FFF2-40B4-BE49-F238E27FC236}">
                <a16:creationId xmlns:a16="http://schemas.microsoft.com/office/drawing/2014/main" id="{014A2234-34E2-A842-8831-527081FAF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79133" y="1293952"/>
            <a:ext cx="7493192" cy="1791253"/>
            <a:chOff x="-725550" y="862475"/>
            <a:chExt cx="7493192" cy="1791253"/>
          </a:xfrm>
        </p:grpSpPr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F0928724-07A3-CF57-436F-ED064FAED4C4}"/>
                </a:ext>
              </a:extLst>
            </p:cNvPr>
            <p:cNvCxnSpPr>
              <a:cxnSpLocks/>
            </p:cNvCxnSpPr>
            <p:nvPr/>
          </p:nvCxnSpPr>
          <p:spPr>
            <a:xfrm>
              <a:off x="-725550" y="2432805"/>
              <a:ext cx="6874278" cy="0"/>
            </a:xfrm>
            <a:prstGeom prst="line">
              <a:avLst/>
            </a:prstGeom>
            <a:ln>
              <a:solidFill>
                <a:srgbClr val="0055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tt linje 39">
              <a:extLst>
                <a:ext uri="{FF2B5EF4-FFF2-40B4-BE49-F238E27FC236}">
                  <a16:creationId xmlns:a16="http://schemas.microsoft.com/office/drawing/2014/main" id="{F89DE22B-76B2-D3B0-609E-8AD65D00AB72}"/>
                </a:ext>
              </a:extLst>
            </p:cNvPr>
            <p:cNvCxnSpPr/>
            <p:nvPr/>
          </p:nvCxnSpPr>
          <p:spPr>
            <a:xfrm>
              <a:off x="6148728" y="2432805"/>
              <a:ext cx="0" cy="220923"/>
            </a:xfrm>
            <a:prstGeom prst="line">
              <a:avLst/>
            </a:prstGeom>
            <a:ln>
              <a:solidFill>
                <a:srgbClr val="0055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tt linje 40">
              <a:extLst>
                <a:ext uri="{FF2B5EF4-FFF2-40B4-BE49-F238E27FC236}">
                  <a16:creationId xmlns:a16="http://schemas.microsoft.com/office/drawing/2014/main" id="{3ACE2896-BC9E-59E9-E644-E66480BF6D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8728" y="2432805"/>
              <a:ext cx="220923" cy="220923"/>
            </a:xfrm>
            <a:prstGeom prst="line">
              <a:avLst/>
            </a:prstGeom>
            <a:ln>
              <a:solidFill>
                <a:srgbClr val="0055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tt linje 41">
              <a:extLst>
                <a:ext uri="{FF2B5EF4-FFF2-40B4-BE49-F238E27FC236}">
                  <a16:creationId xmlns:a16="http://schemas.microsoft.com/office/drawing/2014/main" id="{695AAF89-0890-4540-DB5E-A1991C7C9A5B}"/>
                </a:ext>
              </a:extLst>
            </p:cNvPr>
            <p:cNvCxnSpPr>
              <a:cxnSpLocks/>
            </p:cNvCxnSpPr>
            <p:nvPr/>
          </p:nvCxnSpPr>
          <p:spPr>
            <a:xfrm>
              <a:off x="6369652" y="2432805"/>
              <a:ext cx="397990" cy="0"/>
            </a:xfrm>
            <a:prstGeom prst="line">
              <a:avLst/>
            </a:prstGeom>
            <a:ln>
              <a:solidFill>
                <a:srgbClr val="0055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ett linje 42">
              <a:extLst>
                <a:ext uri="{FF2B5EF4-FFF2-40B4-BE49-F238E27FC236}">
                  <a16:creationId xmlns:a16="http://schemas.microsoft.com/office/drawing/2014/main" id="{D331B07C-90F8-CE8C-8166-A3573DD7B1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7642" y="862475"/>
              <a:ext cx="0" cy="1570330"/>
            </a:xfrm>
            <a:prstGeom prst="line">
              <a:avLst/>
            </a:prstGeom>
            <a:ln>
              <a:solidFill>
                <a:srgbClr val="0055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DFEDA5E2-1329-E898-6F38-BBFAC4552B13}"/>
              </a:ext>
            </a:extLst>
          </p:cNvPr>
          <p:cNvSpPr txBox="1">
            <a:spLocks/>
          </p:cNvSpPr>
          <p:nvPr/>
        </p:nvSpPr>
        <p:spPr>
          <a:xfrm>
            <a:off x="2842367" y="1678389"/>
            <a:ext cx="6830793" cy="1551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b-NO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Vedlikeholde og styrke Innlandet som en aktiv, kompetent og troverdig medspiller, og bruke norsk–svenske, nordiske og europeiske arenaer til å løfte fram Innlandets hoved-prioriteringer og interesser. Arbeide politisk inn mot nasjonale myndigheter i EØS-saker som er viktige for Innlandet. </a:t>
            </a:r>
          </a:p>
        </p:txBody>
      </p: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A1EC2F30-BB01-D6DD-9FD3-36748583ECC8}"/>
              </a:ext>
            </a:extLst>
          </p:cNvPr>
          <p:cNvSpPr txBox="1"/>
          <p:nvPr/>
        </p:nvSpPr>
        <p:spPr>
          <a:xfrm>
            <a:off x="2842367" y="3026138"/>
            <a:ext cx="65979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nb-NO" sz="2000" dirty="0"/>
              <a:t>Gjennomføringskraft gjennom samarbeid</a:t>
            </a:r>
          </a:p>
        </p:txBody>
      </p:sp>
      <p:sp>
        <p:nvSpPr>
          <p:cNvPr id="62" name="Plassholder for tekst 2">
            <a:extLst>
              <a:ext uri="{FF2B5EF4-FFF2-40B4-BE49-F238E27FC236}">
                <a16:creationId xmlns:a16="http://schemas.microsoft.com/office/drawing/2014/main" id="{F0231237-B4CE-1D4A-FC64-F10AC3F79DCA}"/>
              </a:ext>
            </a:extLst>
          </p:cNvPr>
          <p:cNvSpPr txBox="1">
            <a:spLocks/>
          </p:cNvSpPr>
          <p:nvPr/>
        </p:nvSpPr>
        <p:spPr>
          <a:xfrm>
            <a:off x="2220595" y="2904743"/>
            <a:ext cx="466624" cy="798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b-NO" sz="6500" dirty="0">
                <a:ln w="12700">
                  <a:solidFill>
                    <a:srgbClr val="592C82"/>
                  </a:solidFill>
                </a:ln>
                <a:noFill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47F0096A-3C86-E487-BF71-4530D9ECA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2379133" y="3035303"/>
            <a:ext cx="7493192" cy="1743991"/>
            <a:chOff x="-725550" y="909737"/>
            <a:chExt cx="7493192" cy="1743991"/>
          </a:xfrm>
        </p:grpSpPr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EA735639-9537-255D-5DCF-A177E05D79BB}"/>
                </a:ext>
              </a:extLst>
            </p:cNvPr>
            <p:cNvCxnSpPr>
              <a:cxnSpLocks/>
            </p:cNvCxnSpPr>
            <p:nvPr/>
          </p:nvCxnSpPr>
          <p:spPr>
            <a:xfrm>
              <a:off x="-725550" y="2432805"/>
              <a:ext cx="6874278" cy="0"/>
            </a:xfrm>
            <a:prstGeom prst="line">
              <a:avLst/>
            </a:prstGeom>
            <a:ln>
              <a:solidFill>
                <a:srgbClr val="592C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4F6AAED0-A194-8DA1-712C-BD102E14C684}"/>
                </a:ext>
              </a:extLst>
            </p:cNvPr>
            <p:cNvCxnSpPr/>
            <p:nvPr/>
          </p:nvCxnSpPr>
          <p:spPr>
            <a:xfrm>
              <a:off x="6148728" y="2432805"/>
              <a:ext cx="0" cy="220923"/>
            </a:xfrm>
            <a:prstGeom prst="line">
              <a:avLst/>
            </a:prstGeom>
            <a:ln>
              <a:solidFill>
                <a:srgbClr val="592C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B8C575AC-C7B5-FD94-4E14-2BC3C3FFB9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8728" y="2432805"/>
              <a:ext cx="220923" cy="220923"/>
            </a:xfrm>
            <a:prstGeom prst="line">
              <a:avLst/>
            </a:prstGeom>
            <a:ln>
              <a:solidFill>
                <a:srgbClr val="592C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97F8FCB-27BD-01DE-47B2-7DA7AAAED309}"/>
                </a:ext>
              </a:extLst>
            </p:cNvPr>
            <p:cNvCxnSpPr>
              <a:cxnSpLocks/>
            </p:cNvCxnSpPr>
            <p:nvPr/>
          </p:nvCxnSpPr>
          <p:spPr>
            <a:xfrm>
              <a:off x="6369652" y="2432805"/>
              <a:ext cx="397990" cy="0"/>
            </a:xfrm>
            <a:prstGeom prst="line">
              <a:avLst/>
            </a:prstGeom>
            <a:ln>
              <a:solidFill>
                <a:srgbClr val="592C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D075279-1100-8271-1F9A-866A836DCC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725550" y="909737"/>
              <a:ext cx="0" cy="1523068"/>
            </a:xfrm>
            <a:prstGeom prst="line">
              <a:avLst/>
            </a:prstGeom>
            <a:ln>
              <a:solidFill>
                <a:srgbClr val="592C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Plassholder for tekst 2">
            <a:extLst>
              <a:ext uri="{FF2B5EF4-FFF2-40B4-BE49-F238E27FC236}">
                <a16:creationId xmlns:a16="http://schemas.microsoft.com/office/drawing/2014/main" id="{D3E054F3-FBF5-30C9-77B7-21FC878700E2}"/>
              </a:ext>
            </a:extLst>
          </p:cNvPr>
          <p:cNvSpPr txBox="1">
            <a:spLocks/>
          </p:cNvSpPr>
          <p:nvPr/>
        </p:nvSpPr>
        <p:spPr>
          <a:xfrm>
            <a:off x="2842367" y="3376711"/>
            <a:ext cx="6830793" cy="1551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b-NO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Bruke nasjonale ordninger og nordiske og europeiske finansieringsmekanismer og programmer til å nå målene i gjeldende planer. Vi søker tematisk spredning og tverrfaglighet samtidig som vi sikrer fleksibilitet til å følge opp muligheter som byr seg. </a:t>
            </a:r>
          </a:p>
        </p:txBody>
      </p:sp>
      <p:sp>
        <p:nvSpPr>
          <p:cNvPr id="87" name="TekstSylinder 86">
            <a:extLst>
              <a:ext uri="{FF2B5EF4-FFF2-40B4-BE49-F238E27FC236}">
                <a16:creationId xmlns:a16="http://schemas.microsoft.com/office/drawing/2014/main" id="{CF9D63F1-BC11-0B42-1F00-FC380810877F}"/>
              </a:ext>
            </a:extLst>
          </p:cNvPr>
          <p:cNvSpPr txBox="1"/>
          <p:nvPr/>
        </p:nvSpPr>
        <p:spPr>
          <a:xfrm>
            <a:off x="2842367" y="4740839"/>
            <a:ext cx="65979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nb-NO" sz="2000" dirty="0"/>
              <a:t>Kompetanseheving for å løfte og inspirere</a:t>
            </a:r>
          </a:p>
        </p:txBody>
      </p:sp>
      <p:sp>
        <p:nvSpPr>
          <p:cNvPr id="88" name="Plassholder for tekst 2">
            <a:extLst>
              <a:ext uri="{FF2B5EF4-FFF2-40B4-BE49-F238E27FC236}">
                <a16:creationId xmlns:a16="http://schemas.microsoft.com/office/drawing/2014/main" id="{20968945-54B7-391D-1F51-A3413A613688}"/>
              </a:ext>
            </a:extLst>
          </p:cNvPr>
          <p:cNvSpPr txBox="1">
            <a:spLocks/>
          </p:cNvSpPr>
          <p:nvPr/>
        </p:nvSpPr>
        <p:spPr>
          <a:xfrm>
            <a:off x="2220595" y="4619444"/>
            <a:ext cx="466624" cy="798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b-NO" sz="6500" dirty="0">
                <a:ln w="12700">
                  <a:solidFill>
                    <a:srgbClr val="009C4D"/>
                  </a:solidFill>
                </a:ln>
                <a:noFill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grpSp>
        <p:nvGrpSpPr>
          <p:cNvPr id="89" name="Gruppe 88">
            <a:extLst>
              <a:ext uri="{FF2B5EF4-FFF2-40B4-BE49-F238E27FC236}">
                <a16:creationId xmlns:a16="http://schemas.microsoft.com/office/drawing/2014/main" id="{8B19E2C8-1CA5-0D55-7B83-F2E61B6B7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79133" y="4685810"/>
            <a:ext cx="7493192" cy="1552818"/>
            <a:chOff x="-725550" y="1100910"/>
            <a:chExt cx="7493192" cy="1552818"/>
          </a:xfrm>
        </p:grpSpPr>
        <p:cxnSp>
          <p:nvCxnSpPr>
            <p:cNvPr id="90" name="Rett linje 89">
              <a:extLst>
                <a:ext uri="{FF2B5EF4-FFF2-40B4-BE49-F238E27FC236}">
                  <a16:creationId xmlns:a16="http://schemas.microsoft.com/office/drawing/2014/main" id="{C27F114E-44A0-0B8C-D9D3-564727FD4E90}"/>
                </a:ext>
              </a:extLst>
            </p:cNvPr>
            <p:cNvCxnSpPr>
              <a:cxnSpLocks/>
            </p:cNvCxnSpPr>
            <p:nvPr/>
          </p:nvCxnSpPr>
          <p:spPr>
            <a:xfrm>
              <a:off x="-725550" y="2432805"/>
              <a:ext cx="6874278" cy="0"/>
            </a:xfrm>
            <a:prstGeom prst="line">
              <a:avLst/>
            </a:prstGeom>
            <a:ln>
              <a:solidFill>
                <a:srgbClr val="009C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tt linje 90">
              <a:extLst>
                <a:ext uri="{FF2B5EF4-FFF2-40B4-BE49-F238E27FC236}">
                  <a16:creationId xmlns:a16="http://schemas.microsoft.com/office/drawing/2014/main" id="{309DF0A3-9E8F-A48A-348D-337D0651373F}"/>
                </a:ext>
              </a:extLst>
            </p:cNvPr>
            <p:cNvCxnSpPr/>
            <p:nvPr/>
          </p:nvCxnSpPr>
          <p:spPr>
            <a:xfrm>
              <a:off x="6148728" y="2432805"/>
              <a:ext cx="0" cy="220923"/>
            </a:xfrm>
            <a:prstGeom prst="line">
              <a:avLst/>
            </a:prstGeom>
            <a:ln>
              <a:solidFill>
                <a:srgbClr val="009C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tt linje 91">
              <a:extLst>
                <a:ext uri="{FF2B5EF4-FFF2-40B4-BE49-F238E27FC236}">
                  <a16:creationId xmlns:a16="http://schemas.microsoft.com/office/drawing/2014/main" id="{914A0EB5-8DDB-D837-F9F4-ADB76ED000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8728" y="2432805"/>
              <a:ext cx="220923" cy="220923"/>
            </a:xfrm>
            <a:prstGeom prst="line">
              <a:avLst/>
            </a:prstGeom>
            <a:ln>
              <a:solidFill>
                <a:srgbClr val="009C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ett linje 92">
              <a:extLst>
                <a:ext uri="{FF2B5EF4-FFF2-40B4-BE49-F238E27FC236}">
                  <a16:creationId xmlns:a16="http://schemas.microsoft.com/office/drawing/2014/main" id="{20D10F93-6E53-7106-D543-9397E0C2EB49}"/>
                </a:ext>
              </a:extLst>
            </p:cNvPr>
            <p:cNvCxnSpPr>
              <a:cxnSpLocks/>
            </p:cNvCxnSpPr>
            <p:nvPr/>
          </p:nvCxnSpPr>
          <p:spPr>
            <a:xfrm>
              <a:off x="6369652" y="2432805"/>
              <a:ext cx="397990" cy="0"/>
            </a:xfrm>
            <a:prstGeom prst="line">
              <a:avLst/>
            </a:prstGeom>
            <a:ln>
              <a:solidFill>
                <a:srgbClr val="009C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Rett linje 93">
              <a:extLst>
                <a:ext uri="{FF2B5EF4-FFF2-40B4-BE49-F238E27FC236}">
                  <a16:creationId xmlns:a16="http://schemas.microsoft.com/office/drawing/2014/main" id="{9885FA38-B7C2-FB87-0D61-4F1A6D4F91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7642" y="1100910"/>
              <a:ext cx="0" cy="1331895"/>
            </a:xfrm>
            <a:prstGeom prst="line">
              <a:avLst/>
            </a:prstGeom>
            <a:ln>
              <a:solidFill>
                <a:srgbClr val="009C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Plassholder for tekst 2">
            <a:extLst>
              <a:ext uri="{FF2B5EF4-FFF2-40B4-BE49-F238E27FC236}">
                <a16:creationId xmlns:a16="http://schemas.microsoft.com/office/drawing/2014/main" id="{B8B74F4C-CAEC-9F13-8A20-6ADBF1D8DF67}"/>
              </a:ext>
            </a:extLst>
          </p:cNvPr>
          <p:cNvSpPr txBox="1">
            <a:spLocks/>
          </p:cNvSpPr>
          <p:nvPr/>
        </p:nvSpPr>
        <p:spPr>
          <a:xfrm>
            <a:off x="2842367" y="5091413"/>
            <a:ext cx="6830793" cy="798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b-NO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Bygge opp og formidle kunnskap om EU og EØS for å støtte opp om de to foregående innsatsområdene. Styrke arbeidet i hele organisasjonen og bidra til politikkutvikling. </a:t>
            </a:r>
          </a:p>
        </p:txBody>
      </p:sp>
    </p:spTree>
    <p:extLst>
      <p:ext uri="{BB962C8B-B14F-4D97-AF65-F5344CB8AC3E}">
        <p14:creationId xmlns:p14="http://schemas.microsoft.com/office/powerpoint/2010/main" val="3079551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D9C56D45-71AB-4952-BAC2-1E59A5B5C7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31000"/>
          </a:blip>
          <a:srcRect t="12500" b="12500"/>
          <a:stretch/>
        </p:blipFill>
        <p:spPr>
          <a:xfrm flipH="1">
            <a:off x="-584200" y="-598653"/>
            <a:ext cx="12617450" cy="9271001"/>
          </a:xfrm>
          <a:noFill/>
          <a:ln>
            <a:solidFill>
              <a:schemeClr val="bg2"/>
            </a:solidFill>
          </a:ln>
          <a:effectLst>
            <a:glow>
              <a:schemeClr val="accent1"/>
            </a:glow>
          </a:effectLst>
        </p:spPr>
      </p:pic>
      <p:sp>
        <p:nvSpPr>
          <p:cNvPr id="10" name="Rettvinklet trekant 9">
            <a:extLst>
              <a:ext uri="{FF2B5EF4-FFF2-40B4-BE49-F238E27FC236}">
                <a16:creationId xmlns:a16="http://schemas.microsoft.com/office/drawing/2014/main" id="{55C9601C-695E-4BA2-A5E6-12606C02456D}"/>
              </a:ext>
            </a:extLst>
          </p:cNvPr>
          <p:cNvSpPr/>
          <p:nvPr/>
        </p:nvSpPr>
        <p:spPr>
          <a:xfrm>
            <a:off x="-1515532" y="-4614333"/>
            <a:ext cx="6798732" cy="11472333"/>
          </a:xfrm>
          <a:prstGeom prst="rtTriangle">
            <a:avLst/>
          </a:prstGeom>
          <a:blipFill dpi="0" rotWithShape="1">
            <a:blip r:embed="rId3">
              <a:alphaModFix amt="87000"/>
              <a:duotone>
                <a:schemeClr val="accent1">
                  <a:shade val="45000"/>
                  <a:satMod val="135000"/>
                </a:schemeClr>
                <a:prstClr val="white"/>
              </a:duotone>
              <a:lum bright="12000" contrast="1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38100" ty="2419350" sx="100000" sy="100000" flip="none" algn="b"/>
          </a:blipFill>
          <a:ln>
            <a:noFill/>
          </a:ln>
          <a:effectLst>
            <a:outerShdw blurRad="254000" dist="50800" algn="ctr" rotWithShape="0">
              <a:schemeClr val="tx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09772AC-5778-4548-87D3-99522A2A01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109180"/>
            <a:ext cx="11352213" cy="1604051"/>
          </a:xfrm>
        </p:spPr>
        <p:txBody>
          <a:bodyPr>
            <a:normAutofit/>
          </a:bodyPr>
          <a:lstStyle/>
          <a:p>
            <a:r>
              <a:rPr lang="nb-NO" dirty="0"/>
              <a:t>Europanettverk </a:t>
            </a:r>
            <a:br>
              <a:rPr lang="nb-NO" dirty="0"/>
            </a:br>
            <a:r>
              <a:rPr lang="nb-NO" dirty="0"/>
              <a:t>Innlandet	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DF9CB12-3338-431E-8596-B3EAD0AAD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751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 bright="12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670EBE-3644-4F1A-8982-4FCAA6232AA6}"/>
              </a:ext>
            </a:extLst>
          </p:cNvPr>
          <p:cNvSpPr txBox="1">
            <a:spLocks/>
          </p:cNvSpPr>
          <p:nvPr/>
        </p:nvSpPr>
        <p:spPr>
          <a:xfrm>
            <a:off x="1759146" y="1630230"/>
            <a:ext cx="5321969" cy="1054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rgbClr val="00574F"/>
                </a:solidFill>
                <a:latin typeface="+mj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574F"/>
                </a:solidFill>
                <a:effectLst/>
                <a:uLnTx/>
                <a:uFillTx/>
                <a:latin typeface="Roboto Slab medium"/>
                <a:ea typeface="Roboto" panose="02000000000000000000" pitchFamily="2" charset="0"/>
                <a:cs typeface="Arial" panose="020B0604020202020204" pitchFamily="34" charset="0"/>
              </a:rPr>
              <a:t>Europanettverk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574F"/>
                </a:solidFill>
                <a:effectLst/>
                <a:uLnTx/>
                <a:uFillTx/>
                <a:latin typeface="Roboto Slab medium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574F"/>
                </a:solidFill>
                <a:effectLst/>
                <a:uLnTx/>
                <a:uFillTx/>
                <a:latin typeface="Roboto Slab medium"/>
                <a:ea typeface="Roboto" panose="02000000000000000000" pitchFamily="2" charset="0"/>
                <a:cs typeface="Arial" panose="020B0604020202020204" pitchFamily="34" charset="0"/>
              </a:rPr>
              <a:t>Innlandet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574F"/>
              </a:solidFill>
              <a:effectLst/>
              <a:highlight>
                <a:srgbClr val="FFFF00"/>
              </a:highlight>
              <a:uLnTx/>
              <a:uFillTx/>
              <a:latin typeface="Roboto Slab medium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909695C-DFEE-4062-98A1-FBCE0711CB48}"/>
              </a:ext>
            </a:extLst>
          </p:cNvPr>
          <p:cNvSpPr txBox="1">
            <a:spLocks/>
          </p:cNvSpPr>
          <p:nvPr/>
        </p:nvSpPr>
        <p:spPr>
          <a:xfrm>
            <a:off x="1787344" y="2245430"/>
            <a:ext cx="4436216" cy="2130694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74F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3A77E7-2E94-4462-BDD2-8B9B61A53541}"/>
              </a:ext>
            </a:extLst>
          </p:cNvPr>
          <p:cNvCxnSpPr/>
          <p:nvPr/>
        </p:nvCxnSpPr>
        <p:spPr>
          <a:xfrm>
            <a:off x="7081115" y="547834"/>
            <a:ext cx="0" cy="58046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k 12" descr="Penger kontur">
            <a:extLst>
              <a:ext uri="{FF2B5EF4-FFF2-40B4-BE49-F238E27FC236}">
                <a16:creationId xmlns:a16="http://schemas.microsoft.com/office/drawing/2014/main" id="{B342C0B8-638A-462B-932B-A24481E78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82000" y="547834"/>
            <a:ext cx="503219" cy="503219"/>
          </a:xfrm>
          <a:prstGeom prst="rect">
            <a:avLst/>
          </a:prstGeom>
        </p:spPr>
      </p:pic>
      <p:pic>
        <p:nvPicPr>
          <p:cNvPr id="7" name="Grafikk 11" descr="Lyspære og tannhjul kontur">
            <a:extLst>
              <a:ext uri="{FF2B5EF4-FFF2-40B4-BE49-F238E27FC236}">
                <a16:creationId xmlns:a16="http://schemas.microsoft.com/office/drawing/2014/main" id="{8BE915A8-2C1F-4AB1-AF6D-3A07DD10F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81999" y="1942510"/>
            <a:ext cx="503219" cy="503219"/>
          </a:xfrm>
          <a:prstGeom prst="rect">
            <a:avLst/>
          </a:prstGeom>
        </p:spPr>
      </p:pic>
      <p:pic>
        <p:nvPicPr>
          <p:cNvPr id="8" name="Grafikk 10" descr="Brukere kontur">
            <a:extLst>
              <a:ext uri="{FF2B5EF4-FFF2-40B4-BE49-F238E27FC236}">
                <a16:creationId xmlns:a16="http://schemas.microsoft.com/office/drawing/2014/main" id="{C914A796-559A-48EF-9893-0E483EC7A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82000" y="3729793"/>
            <a:ext cx="503219" cy="503219"/>
          </a:xfrm>
          <a:prstGeom prst="rect">
            <a:avLst/>
          </a:prstGeom>
        </p:spPr>
      </p:pic>
      <p:pic>
        <p:nvPicPr>
          <p:cNvPr id="9" name="Grafikk 9" descr="Internettfellesskap kontur">
            <a:extLst>
              <a:ext uri="{FF2B5EF4-FFF2-40B4-BE49-F238E27FC236}">
                <a16:creationId xmlns:a16="http://schemas.microsoft.com/office/drawing/2014/main" id="{C61197EC-FE4F-4297-ADCF-EE17108CCF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81997" y="5060330"/>
            <a:ext cx="503219" cy="503219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0E93AD9-D905-449E-86C4-A4FD4ED69E22}"/>
              </a:ext>
            </a:extLst>
          </p:cNvPr>
          <p:cNvSpPr txBox="1">
            <a:spLocks/>
          </p:cNvSpPr>
          <p:nvPr/>
        </p:nvSpPr>
        <p:spPr>
          <a:xfrm>
            <a:off x="1787343" y="2384800"/>
            <a:ext cx="4436216" cy="3967661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574F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74F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Europanettverk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Innlandet (EUINN) </a:t>
            </a:r>
            <a:r>
              <a:rPr lang="en-US" sz="1400" dirty="0" err="1">
                <a:solidFill>
                  <a:srgbClr val="000000"/>
                </a:solidFill>
                <a:latin typeface="Roboto"/>
              </a:rPr>
              <a:t>skal</a:t>
            </a:r>
            <a:r>
              <a:rPr lang="en-US" sz="1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Roboto"/>
              </a:rPr>
              <a:t>være</a:t>
            </a:r>
            <a:r>
              <a:rPr lang="en-US" sz="1400" dirty="0">
                <a:solidFill>
                  <a:srgbClr val="000000"/>
                </a:solidFill>
                <a:latin typeface="Roboto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pådriver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for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Europeisk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og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internasjonalt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samarbeid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. EUINN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skal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løfte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frem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konkrete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initiativ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og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prosjekter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i Innlandet.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Fylkeskommunen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skal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jobbe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tett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på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Innlandssamfunnet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uavhengig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av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sektor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74F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74F"/>
              </a:buClr>
              <a:buSzPct val="13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Fylkeskommunen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ønsker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med EUINN å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samarbeide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med Innovasjon Norge,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Forskningsrådet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Universitetet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i Innlandet, NTNU Gjøvik, IPR/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kommuner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Innovasjonsselskaper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klynger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og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bedriftsnettverk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m.fl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07FE-A5B3-4B7D-AA71-D8CB59A08914}"/>
              </a:ext>
            </a:extLst>
          </p:cNvPr>
          <p:cNvSpPr txBox="1"/>
          <p:nvPr/>
        </p:nvSpPr>
        <p:spPr>
          <a:xfrm>
            <a:off x="8064443" y="543221"/>
            <a:ext cx="3762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Arbeid i EUINN skal følge prioriteringer fra deltakernes egne mål for internasjonalt samarbeid.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258F3C-79B3-44F3-A161-81FBECA1200E}"/>
              </a:ext>
            </a:extLst>
          </p:cNvPr>
          <p:cNvSpPr txBox="1"/>
          <p:nvPr/>
        </p:nvSpPr>
        <p:spPr>
          <a:xfrm>
            <a:off x="8064442" y="1876969"/>
            <a:ext cx="3762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EUINN skal tilby matchmaking og arbeidsverksteder. Fylkeskommunen har en katalog for internasjonale kontakter i hele Innlandet.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28B1F8-650D-40C4-B63E-AB0072FE0B88}"/>
              </a:ext>
            </a:extLst>
          </p:cNvPr>
          <p:cNvSpPr txBox="1"/>
          <p:nvPr/>
        </p:nvSpPr>
        <p:spPr>
          <a:xfrm>
            <a:off x="7985219" y="5019833"/>
            <a:ext cx="3762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EUINN skal være et fysisk og digitalt nettverk som samlet aktører i og utenfor fylket og har en egen visuell profil.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E75DA-6154-4F89-A00A-4E21141B6546}"/>
              </a:ext>
            </a:extLst>
          </p:cNvPr>
          <p:cNvSpPr txBox="1"/>
          <p:nvPr/>
        </p:nvSpPr>
        <p:spPr>
          <a:xfrm>
            <a:off x="8064443" y="3729793"/>
            <a:ext cx="3762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Europadagene er gjennomført siden 2022, på vekslende lokasjoner og med aktuelle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teamer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her under EU-EØS, Erasmus + og Horisont Europa.</a:t>
            </a:r>
          </a:p>
        </p:txBody>
      </p:sp>
    </p:spTree>
    <p:extLst>
      <p:ext uri="{BB962C8B-B14F-4D97-AF65-F5344CB8AC3E}">
        <p14:creationId xmlns:p14="http://schemas.microsoft.com/office/powerpoint/2010/main" val="2244153677"/>
      </p:ext>
    </p:extLst>
  </p:cSld>
  <p:clrMapOvr>
    <a:masterClrMapping/>
  </p:clrMapOvr>
</p:sld>
</file>

<file path=ppt/theme/theme1.xml><?xml version="1.0" encoding="utf-8"?>
<a:theme xmlns:a="http://schemas.openxmlformats.org/drawingml/2006/main" name="1_Innlandet fylkeskommune ppt mal V4">
  <a:themeElements>
    <a:clrScheme name="Innlandet fylkeskommune">
      <a:dk1>
        <a:srgbClr val="000000"/>
      </a:dk1>
      <a:lt1>
        <a:sysClr val="window" lastClr="FFFFFF"/>
      </a:lt1>
      <a:dk2>
        <a:srgbClr val="005850"/>
      </a:dk2>
      <a:lt2>
        <a:srgbClr val="E7E6E6"/>
      </a:lt2>
      <a:accent1>
        <a:srgbClr val="009D4F"/>
      </a:accent1>
      <a:accent2>
        <a:srgbClr val="0055B8"/>
      </a:accent2>
      <a:accent3>
        <a:srgbClr val="960048"/>
      </a:accent3>
      <a:accent4>
        <a:srgbClr val="FFB600"/>
      </a:accent4>
      <a:accent5>
        <a:srgbClr val="592C82"/>
      </a:accent5>
      <a:accent6>
        <a:srgbClr val="6F7271"/>
      </a:accent6>
      <a:hlink>
        <a:srgbClr val="0070C0"/>
      </a:hlink>
      <a:folHlink>
        <a:srgbClr val="960048"/>
      </a:folHlink>
    </a:clrScheme>
    <a:fontScheme name="Innlandet fylkeskommune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01_Presentasjon_Mal_A.potx" id="{861684A8-11E5-4046-AD8B-37A1F0C9C921}" vid="{4B9F1F66-D157-4468-A465-B61EB163A4E7}"/>
    </a:ext>
  </a:extLst>
</a:theme>
</file>

<file path=ppt/theme/theme2.xml><?xml version="1.0" encoding="utf-8"?>
<a:theme xmlns:a="http://schemas.openxmlformats.org/drawingml/2006/main" name="2_Innlandet fylkeskommune ppt mal V4">
  <a:themeElements>
    <a:clrScheme name="Innlandet fylkeskommune">
      <a:dk1>
        <a:srgbClr val="000000"/>
      </a:dk1>
      <a:lt1>
        <a:sysClr val="window" lastClr="FFFFFF"/>
      </a:lt1>
      <a:dk2>
        <a:srgbClr val="005850"/>
      </a:dk2>
      <a:lt2>
        <a:srgbClr val="E7E6E6"/>
      </a:lt2>
      <a:accent1>
        <a:srgbClr val="009D4F"/>
      </a:accent1>
      <a:accent2>
        <a:srgbClr val="0055B8"/>
      </a:accent2>
      <a:accent3>
        <a:srgbClr val="960048"/>
      </a:accent3>
      <a:accent4>
        <a:srgbClr val="FFB600"/>
      </a:accent4>
      <a:accent5>
        <a:srgbClr val="592C82"/>
      </a:accent5>
      <a:accent6>
        <a:srgbClr val="6F7271"/>
      </a:accent6>
      <a:hlink>
        <a:srgbClr val="0070C0"/>
      </a:hlink>
      <a:folHlink>
        <a:srgbClr val="960048"/>
      </a:folHlink>
    </a:clrScheme>
    <a:fontScheme name="Innlandet fylkeskommune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01_Presentasjon_Mal_A.potx" id="{861684A8-11E5-4046-AD8B-37A1F0C9C921}" vid="{4B9F1F66-D157-4468-A465-B61EB163A4E7}"/>
    </a:ext>
  </a:extLst>
</a:theme>
</file>

<file path=ppt/theme/theme3.xml><?xml version="1.0" encoding="utf-8"?>
<a:theme xmlns:a="http://schemas.openxmlformats.org/drawingml/2006/main" name="Innlandet fylkeskommune Internasjonal">
  <a:themeElements>
    <a:clrScheme name="IFK Internasjonal">
      <a:dk1>
        <a:srgbClr val="000000"/>
      </a:dk1>
      <a:lt1>
        <a:sysClr val="window" lastClr="FFFFFF"/>
      </a:lt1>
      <a:dk2>
        <a:srgbClr val="005850"/>
      </a:dk2>
      <a:lt2>
        <a:srgbClr val="E5E8E8"/>
      </a:lt2>
      <a:accent1>
        <a:srgbClr val="009D4F"/>
      </a:accent1>
      <a:accent2>
        <a:srgbClr val="0055B8"/>
      </a:accent2>
      <a:accent3>
        <a:srgbClr val="960048"/>
      </a:accent3>
      <a:accent4>
        <a:srgbClr val="FFB600"/>
      </a:accent4>
      <a:accent5>
        <a:srgbClr val="592C82"/>
      </a:accent5>
      <a:accent6>
        <a:srgbClr val="3D1252"/>
      </a:accent6>
      <a:hlink>
        <a:srgbClr val="0070C0"/>
      </a:hlink>
      <a:folHlink>
        <a:srgbClr val="960048"/>
      </a:folHlink>
    </a:clrScheme>
    <a:fontScheme name="Innlandet Internasjonal">
      <a:majorFont>
        <a:latin typeface="Roboto Slab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144C5AFC-4A38-4495-ABAC-AD0800A57EBC}" vid="{8D795C26-489B-43E3-BA29-4167D142EA78}"/>
    </a:ext>
  </a:extLst>
</a:theme>
</file>

<file path=ppt/theme/theme4.xml><?xml version="1.0" encoding="utf-8"?>
<a:theme xmlns:a="http://schemas.openxmlformats.org/drawingml/2006/main" name="Innlandet fylkeskommune ppt mal V4">
  <a:themeElements>
    <a:clrScheme name="Innlandet fylkeskommune">
      <a:dk1>
        <a:srgbClr val="000000"/>
      </a:dk1>
      <a:lt1>
        <a:sysClr val="window" lastClr="FFFFFF"/>
      </a:lt1>
      <a:dk2>
        <a:srgbClr val="005850"/>
      </a:dk2>
      <a:lt2>
        <a:srgbClr val="E7E6E6"/>
      </a:lt2>
      <a:accent1>
        <a:srgbClr val="009D4F"/>
      </a:accent1>
      <a:accent2>
        <a:srgbClr val="0055B8"/>
      </a:accent2>
      <a:accent3>
        <a:srgbClr val="960048"/>
      </a:accent3>
      <a:accent4>
        <a:srgbClr val="FFB600"/>
      </a:accent4>
      <a:accent5>
        <a:srgbClr val="592C82"/>
      </a:accent5>
      <a:accent6>
        <a:srgbClr val="6F7271"/>
      </a:accent6>
      <a:hlink>
        <a:srgbClr val="0070C0"/>
      </a:hlink>
      <a:folHlink>
        <a:srgbClr val="960048"/>
      </a:folHlink>
    </a:clrScheme>
    <a:fontScheme name="Innlandet fylkeskommune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nlandet-fylkeskommune-PowerPoint-mal.potm" id="{B48461B3-6F65-45C2-A286-383590C09168}" vid="{EBD357B4-30E9-4742-AEAD-7221BAFA1CD3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1586c3-c249-417c-9e47-c5913d3141cb" xsi:nil="true"/>
    <lcf76f155ced4ddcb4097134ff3c332f xmlns="05476afe-8bef-49c8-a283-a493477f5dcc">
      <Terms xmlns="http://schemas.microsoft.com/office/infopath/2007/PartnerControls"/>
    </lcf76f155ced4ddcb4097134ff3c332f>
    <Thumbnail xmlns="05476afe-8bef-49c8-a283-a493477f5dcc">
      <Url xsi:nil="true"/>
      <Description xsi:nil="true"/>
    </Thumbnai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D73AD5766E1849A018467F155D94B6" ma:contentTypeVersion="20" ma:contentTypeDescription="Opprett et nytt dokument." ma:contentTypeScope="" ma:versionID="82fb180a439eba908a8d47515fe95e82">
  <xsd:schema xmlns:xsd="http://www.w3.org/2001/XMLSchema" xmlns:xs="http://www.w3.org/2001/XMLSchema" xmlns:p="http://schemas.microsoft.com/office/2006/metadata/properties" xmlns:ns2="05476afe-8bef-49c8-a283-a493477f5dcc" xmlns:ns3="8a1586c3-c249-417c-9e47-c5913d3141cb" targetNamespace="http://schemas.microsoft.com/office/2006/metadata/properties" ma:root="true" ma:fieldsID="f82dc52653f6003a19ad0e84963e8403" ns2:_="" ns3:_="">
    <xsd:import namespace="05476afe-8bef-49c8-a283-a493477f5dcc"/>
    <xsd:import namespace="8a1586c3-c249-417c-9e47-c5913d3141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Thumbnail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76afe-8bef-49c8-a283-a493477f5d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humbnail" ma:index="18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1a9cca7e-798d-4d0d-8c54-6bdcff0679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1586c3-c249-417c-9e47-c5913d3141cb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73db1bb-66eb-496c-84a4-b59a5ce010f5}" ma:internalName="TaxCatchAll" ma:showField="CatchAllData" ma:web="8a1586c3-c249-417c-9e47-c5913d3141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635E7D-9AD8-4DE5-B341-5A17E83D10AE}">
  <ds:schemaRefs>
    <ds:schemaRef ds:uri="http://schemas.microsoft.com/office/infopath/2007/PartnerControls"/>
    <ds:schemaRef ds:uri="http://purl.org/dc/elements/1.1/"/>
    <ds:schemaRef ds:uri="http://www.w3.org/XML/1998/namespace"/>
    <ds:schemaRef ds:uri="05476afe-8bef-49c8-a283-a493477f5dcc"/>
    <ds:schemaRef ds:uri="http://schemas.microsoft.com/office/2006/metadata/properties"/>
    <ds:schemaRef ds:uri="http://schemas.microsoft.com/office/2006/documentManagement/types"/>
    <ds:schemaRef ds:uri="http://purl.org/dc/dcmitype/"/>
    <ds:schemaRef ds:uri="8a1586c3-c249-417c-9e47-c5913d3141cb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1C8377E-F0C2-44A8-B7E2-2924A7E719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476afe-8bef-49c8-a283-a493477f5dcc"/>
    <ds:schemaRef ds:uri="8a1586c3-c249-417c-9e47-c5913d3141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937B63-96A0-4A6D-ABFC-C552CCD7A0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P01_Presentasjon_Mal_A</Template>
  <TotalTime>4894</TotalTime>
  <Words>848</Words>
  <Application>Microsoft Office PowerPoint</Application>
  <PresentationFormat>Widescreen</PresentationFormat>
  <Paragraphs>91</Paragraphs>
  <Slides>12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12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12</vt:i4>
      </vt:variant>
    </vt:vector>
  </HeadingPairs>
  <TitlesOfParts>
    <vt:vector size="28" baseType="lpstr">
      <vt:lpstr>Arial</vt:lpstr>
      <vt:lpstr>Calibri</vt:lpstr>
      <vt:lpstr>Innovation Norway</vt:lpstr>
      <vt:lpstr>National</vt:lpstr>
      <vt:lpstr>Roboto</vt:lpstr>
      <vt:lpstr>Roboto Black</vt:lpstr>
      <vt:lpstr>Roboto Bold</vt:lpstr>
      <vt:lpstr>Roboto Light</vt:lpstr>
      <vt:lpstr>Roboto Medium</vt:lpstr>
      <vt:lpstr>Roboto Slab bold</vt:lpstr>
      <vt:lpstr>Roboto Slab medium</vt:lpstr>
      <vt:lpstr>Roboto Slab regular</vt:lpstr>
      <vt:lpstr>1_Innlandet fylkeskommune ppt mal V4</vt:lpstr>
      <vt:lpstr>2_Innlandet fylkeskommune ppt mal V4</vt:lpstr>
      <vt:lpstr>Innlandet fylkeskommune Internasjonal</vt:lpstr>
      <vt:lpstr>Innlandet fylkeskommune ppt mal V4</vt:lpstr>
      <vt:lpstr>Strategi for  Innlandet fylkeskommunes internasjonale arbeid</vt:lpstr>
      <vt:lpstr>Utfordringer</vt:lpstr>
      <vt:lpstr>Formål</vt:lpstr>
      <vt:lpstr>PowerPoint-presentasjon</vt:lpstr>
      <vt:lpstr>EU/EØS: Norges viktigste eksportmarked</vt:lpstr>
      <vt:lpstr>Innsatsområder 2</vt:lpstr>
      <vt:lpstr>Innsatsområder B</vt:lpstr>
      <vt:lpstr>PowerPoint-presentasjon</vt:lpstr>
      <vt:lpstr>PowerPoint-presentasjon</vt:lpstr>
      <vt:lpstr>PowerPoint-presentasjon</vt:lpstr>
      <vt:lpstr>Diskusjon</vt:lpstr>
      <vt:lpstr>Oppsummering</vt:lpstr>
    </vt:vector>
  </TitlesOfParts>
  <Company>Innlandet fylkeskommune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Internasjonal strategi – Innlandet fylkeskommune</dc:subject>
  <dc:creator>Dokken, Lars Erik</dc:creator>
  <cp:lastModifiedBy>Hagen, Erik</cp:lastModifiedBy>
  <cp:revision>5</cp:revision>
  <dcterms:created xsi:type="dcterms:W3CDTF">2025-11-14T12:28:16Z</dcterms:created>
  <dcterms:modified xsi:type="dcterms:W3CDTF">2025-12-04T12:45:22Z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0x01010063D73AD5766E1849A018467F155D94B6</vt:lpwstr>
  </property>
  <property fmtid="{D5CDD505-2E9C-101B-9397-08002B2CF9AE}" pid="3" name="MediaServiceImageTags">
    <vt:lpwstr/>
  </property>
</Properties>
</file>